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75" r:id="rId3"/>
    <p:sldId id="268" r:id="rId4"/>
    <p:sldId id="294" r:id="rId5"/>
    <p:sldId id="295" r:id="rId6"/>
    <p:sldId id="296" r:id="rId7"/>
    <p:sldId id="297" r:id="rId8"/>
    <p:sldId id="27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8688"/>
    <a:srgbClr val="DE09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116"/>
    <p:restoredTop sz="96208"/>
  </p:normalViewPr>
  <p:slideViewPr>
    <p:cSldViewPr snapToGrid="0" snapToObjects="1">
      <p:cViewPr>
        <p:scale>
          <a:sx n="90" d="100"/>
          <a:sy n="90" d="100"/>
        </p:scale>
        <p:origin x="832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1-26T07:56:29.552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39,'34'0,"-7"0,-10 0,0 0,-5 0,5 0,0 0,2 0,-1 0,5 0,-11 0,11 0,-10 0,4 0,-6 0,-1 0,1 0,0 0,0 0,0 0,0 0,0 0,0 0,0 0,6 0,2 0,5 0,1 0,6 0,-5-5,12 3,-5-3,1 5,-3 0,-7 0,0 0,-5 0,-2 0,-6 0,0 0,0 0,0 0,0 0,0 0,0 0,0 0,6 0,1 0,14 0,-6 0,12 0,-5 0,7 0,0 0,0 0,-7 0,-2 0,-6 0,-7 0,5 0,-11 0,5 0,-6 0,0 0,0 0,-1 0,1 0,-1 0,1 0,0 0,0 0,0 0,0 0,0 0,0 0,6 0,-5 0,5 0,0 0,-4 0,10 0,-5 0,6 0,1 0,6 0,2 0,7 0,8 0,3 0,7 0,-8 0,6 0,-14 0,6 0,-8 0,-6 0,-3 0,-13 0,-1 0,-6 0,0 0,0 0,0 0,0 0,0 0,-1 0,1 0,0 0,0 0,0 0,0 5,0-4,0 4,0-5,0 0,0 0,0 0,0 0,0 0,0 0,0 0,0 0,0 0,6 0,-5 0,5 0,-6 5,0-4,6 4,-4-5,10 0,-11 0,11 0,-4 0,-1 0,5 0,-11 0,11 0,-10 0,9 0,-3 0,-1 0,5 0,-10 0,9 0,-9 0,4 0,0 0,-5 5,11-4,-10 4,4-5,-6 0,0 0,0 0,6 0,-5 0,5 0,0 0,-5 0,5 0,0 0,-4 0,10 0,-11 0,5 0,-6 0,6 0,-5 0,5 0,-6 0,0 0,0 0,0 0,0 0,0 0,0 0,6 0,-5 0,5 0,-6 0,0 0,0 0,0 0,0 0,0 0,0 0,0 0,0 0,0 0,0 4,-1-3,1 4,0-5,-1 0,1 0,-1 0,1 0,0 0,-1 5,1-4,0 4,0-5,0 0,0 0,0 0,-1 0,1 0,0 0,0 0,0 0,-1 0,1 0,0 0,0 0,0 0,6 0,2 0,-1 0,-1 0,0 0,-5 0,5 0,-6 0,0 0,0 0,0 0,0 0,0 0,0 0,0 0,0 0,0 0,0 0,-1 0,1 0,0 0,0 0,0 0,0 0,0 0,0 0,-1 0,1 0,0 0,0 0,0 0,0 0,0 0,-1 0,1 0,0 0,0 0,0 0,0 0,0 0,0 0,0 0,0 0,0 0,0 0,0 0,0 0,0 0,6 0,-5 0,5 0,-6 0,0 0,0 0,0 0,0 0,0 0,0 0,1 0,-1 0,0 0,0 0,6 0,-5 0,5 0,-6 0,6 0,-5 0,11 0,-10 0,9 0,-9 0,4 0,-6 0,6 0,-5 0,5 0,-6 0,0 0,6 0,-5 0,5 0,-6 0,0 0,0 0,6 0,-4 0,4 0,-6 0,0 0,-1 0,1 0,0 0,0 0,-1 0,1-5,-1 4,1-4,-1 5,1 0,-1 0,1 0,-1 0,1 0,-1 0,1 0,-1 0,1 0,-1 0,0 0,1 0,-1 0,0 0,1 0,0 0,-1 0,1 0,0 0,0 0,0 0,-1 0,1-5,0 3,0-3,0 5,0 0,0 0,0-4,6 2,2-3,5 0,0 4,1-5,-7 6,5-5,-11 3,11-3,-10 5,3 0,-5 0,0 0,1 0,-2 0,1 0,0 0,0 0,0 0,-1 0,1 0,-1 0,1 0,0 0,0 0,1 0,-1 0,0 0,0 0,0 0,0 0,0-5,0 4,0-4,6 5,-5 0,5 0,-6 0,0 0,0 0,0-5,0 4,0-4,-1 5,1 0,-1 0,0 0,1 0,-1 0,0 0,1 0,-1 0,1 0,-1 0,1 0,0 0,0 0,0 0,0 0,-1 0,2 30,-6-23,1 23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1-26T07:56:34.692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55,'29'0,"2"0,-18-5,3 4,-5-4,6 5,-4 0,4 0,-6 0,0 0,0-5,0 4,0-4,0 5,0 0,0-5,-1 4,1-3,-1 4,1-5,0 3,0-2,-1 4,1 0,0-5,0 3,0-3,0 5,0 0,0 0,0 0,-1 0,1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1-26T07:56:44.275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0 179,'28'0,"-3"0,-15 0,1 0,-1 0,1 0,0 0,-1 0,1 0,0 0,-1 0,1 0,0 0,-1 0,1 0,0 0,-1 0,1 0,0 0,0 0,0 0,0 0,-1 0,1 0,0 0,0 0,0 0,0 0,0 0,0 0,0 0,0 0,0 0,0 0,0 0,0 0,-1 0,1 0,0 0,-1 0,1 0,0 0,0 0,0 0,0 0,-1 0,1 0,0 0,-1 0,0 0,1 0,-1 0,1 0,0 0,0 0,-1 0,1 0,0 0,0 0,0 0,6 0,2 0,5 0,0 0,1 0,-1 0,0 0,1 0,-1 0,0 0,1 0,-1 0,-5 0,3 0,-9 0,4 0,-6 0,0 0,0 0,0 0,-1 0,-4-11,4 9,-5-9,6 11,0 0,-1 0,1 0,0 0,-1 0,1 0,0 0,0 0,0 0,0 0,-1 0,1 0,0 0,0 0,-1 0,1 0,-1 0,0 0,1 0,-1 0,1-5,-1 4,1-4,0 5,0 0,-1-4,1 3,-1-4,1 5,0 0,-1 0,1 0,0 0,-1 0,1 0,-1 0,1 0,-1 0,1 0,0-5,0 4,0-4,0 5,0 0,-1 0,1 0,0 0,0 0,0 0,-1 0,1 0,-1 0,1 0,0 0,0 0,-1 0,1 0,0 0,-1 0,0 0,0 0,1 0,-1 0,0 0,1 0,-1 0,1 0,-1 0,0 0,1 0,0 0,-1 0,1 0,0 0,-1 0,1 0,0 0,0 0,0 0,0 0,0 0,6 0,-4 0,4 0,-7 0,1 0,0 0,0 0,0 0,0 0,0 0,-1 0,1 0,-1 0,1 0,-1 0,1 0,0 0,-1 0,1 0,-1 0,1 0,0 0,-1 0,1 0,0 0,0 0,0 0,-1 0,1 0,0 0,0 0,0 0,0 0,0 0,0 0,-1 0,1 0,0 0,0 0,0 0,-1 0,1 0,0 0,0 0,-1 0,1 0,-1 0,0 0,1 0,-1 0,0 0,1 0,-1 0,0 0,1 0,-1 0,0 0,0 0,0 0,1 0,-1 0,0 0,0 0,0 0,0 0,0 0,0 0,1 0,-1 0,0 0,1 0,-1 0,1 0,0 0,-1 0,1 0,0 0,0 0,-1 0,1 0,0 0,0 0,0 0,0 0,0 0,0 0,0 0,0 0,0 0,0 0,0 0,0 0,0 0,0 0,0 0,0 0,0 0,0 0,0 0,0 0,0 0,0 0,0 0,0 0,0 0,0 0,0 0,0 0,0 0,0 0,0-5,0 4,0-4,0 5,-1 0,1 0,0 0,0 0,-1 0,1 0,0 0,0 0,0 0,-1 0,1 0,0 0,-1 0,1 0,0 0,0-5,-1 4,1-4,-1 5,1 0,-1 0,1 0,-1 0,1 0,-1 0,1 0,0 0,-1 0,1 0,0 0,-1 0,1 0,-1 0,1 0,0 0,0-5,0 4,-1-4,1 5,-1 0,0 0,0 0,0 0,1 0,-1 0,1 0,0 0,0 0,0 0,0 0,0 0,6 0,1 0,6 0,1 0,-1 0,0 0,8 0,-6 0,5 0,-6 0,-1 0,-6 0,5 0,-10 0,10 0,-11 0,5 0,-6 0,0 0,0 0,0 0,0 0,0 0,0 0,0 0,0 0,0 0,6 0,-5 0,5 0,0-6,-4 5,4-5,-6 6,0 0,0 0,0 0,0 0,0 0,-1 0,1 0,-1 0,0 0,1 0,-1 0,1 0,-1 0,1 0,-1 0,1 0,0 0,0 0,-1 0,1 0,0 0,0 0,0 0,0 0,0 0,0 0,0 0,0 0,-1 0,2 0,-1 0,-1 0,1 0,0 0,6 0,-4 0,10 0,-11 0,11 0,-4 0,-1 0,5 0,-11 0,5 0,0 0,-4 0,4 0,-6 0,0 0,0 0,0 0,0 0,0 0,0 0,0 0,0 0,0 0,6 0,-5 0,5 0,-6 0,0 0,6 0,-4 0,3 0,-5 0,0 0,0 0,0 0,0 0,0 0,0 0,0 0,0 0,0 0,0-5,0 4,0-4,0 5,0 0,-1 0,1 0,0 0,0 0,0 0,-1 0,1 0,0 0,0 0,0 0,0 0,0 0,0 0,0 0,0 0,0 0,0 0,0-5,0 4,0-4,0 5,0 0,0 0,0 0,0 0,0 0,-1 0,1 0,0 0,0 0,-1 0,1 0,0 0,0 0,0 0,0 0,0 0,0 0,0 0,0 0,-1 0,1 0,-1 0,1 0,-1 0,1-5,0 4,0-4,0 5,0 0,0 0,0 0,0 0,0 0,0 0,-1 0,1 0,-1 0,1-5,0 4,-1-4,1 5,0 0,-1-5,-4-1,-2-5,-4 1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17157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211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291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83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876277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853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6645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691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664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11/27/19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0059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11/27/19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731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85375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customXml" Target="../ink/ink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mlwjd9405.github.io/2018/12/28/mysql-workbench-guide-db-backup.html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8FB238-ABA8-3847-9D2D-E36A861E19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Reservation</a:t>
            </a:r>
            <a:br>
              <a:rPr kumimoji="1" lang="en-US" altLang="ko-KR" dirty="0"/>
            </a:br>
            <a:r>
              <a:rPr kumimoji="1" lang="en-US" altLang="ko-KR" dirty="0"/>
              <a:t>System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03052E-36FB-D046-97D5-498B3339E6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/>
              <a:t>13 week</a:t>
            </a:r>
          </a:p>
          <a:p>
            <a:r>
              <a:rPr kumimoji="1" lang="en-US" altLang="ko-KR" dirty="0" err="1"/>
              <a:t>Roh</a:t>
            </a:r>
            <a:r>
              <a:rPr kumimoji="1" lang="en-US" altLang="ko-KR" dirty="0"/>
              <a:t> Hyun </a:t>
            </a:r>
            <a:r>
              <a:rPr kumimoji="1" lang="en-US" altLang="ko-KR" dirty="0" err="1"/>
              <a:t>jin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ADA262-72F1-DD4D-99AB-921F4E1AC0A0}"/>
              </a:ext>
            </a:extLst>
          </p:cNvPr>
          <p:cNvSpPr txBox="1"/>
          <p:nvPr/>
        </p:nvSpPr>
        <p:spPr>
          <a:xfrm>
            <a:off x="168166" y="24909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4390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89DBA3C2-C92B-4CEB-868F-52A62295B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D9D9270-964D-7944-9B24-127A90B9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/>
          </a:bodyPr>
          <a:lstStyle/>
          <a:p>
            <a:pPr algn="ctr"/>
            <a:r>
              <a:rPr kumimoji="1" lang="ko-KR" altLang="en-US"/>
              <a:t>지난주 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1FC962-7223-C941-A8B8-878676606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6" y="1785257"/>
            <a:ext cx="10668004" cy="3440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ko-KR" altLang="en-US" sz="2400">
                <a:latin typeface="+mj-ea"/>
                <a:ea typeface="+mj-ea"/>
              </a:rPr>
              <a:t>✔️ </a:t>
            </a:r>
            <a:r>
              <a:rPr kumimoji="1" lang="en-US" altLang="ko-KR" sz="2400">
                <a:latin typeface="+mj-ea"/>
                <a:ea typeface="+mj-ea"/>
              </a:rPr>
              <a:t> 14</a:t>
            </a:r>
            <a:r>
              <a:rPr kumimoji="1" lang="ko-KR" altLang="en-US" sz="2400">
                <a:latin typeface="+mj-ea"/>
                <a:ea typeface="+mj-ea"/>
              </a:rPr>
              <a:t>일 기간 오류 해결</a:t>
            </a:r>
            <a:r>
              <a:rPr kumimoji="1" lang="en-US" altLang="ko-KR" sz="2400">
                <a:latin typeface="+mj-ea"/>
                <a:ea typeface="+mj-ea"/>
              </a:rPr>
              <a:t>.</a:t>
            </a:r>
          </a:p>
          <a:p>
            <a:pPr marL="0" indent="0">
              <a:buNone/>
            </a:pPr>
            <a:r>
              <a:rPr kumimoji="1" lang="ko-KR" altLang="en-US" sz="2400">
                <a:latin typeface="+mj-ea"/>
                <a:ea typeface="+mj-ea"/>
                <a:sym typeface="Wingdings" pitchFamily="2" charset="2"/>
              </a:rPr>
              <a:t>✔️ </a:t>
            </a:r>
            <a:r>
              <a:rPr kumimoji="1" lang="en-US" altLang="ko-KR" sz="2400">
                <a:latin typeface="+mj-ea"/>
                <a:ea typeface="+mj-ea"/>
                <a:sym typeface="Wingdings" pitchFamily="2" charset="2"/>
              </a:rPr>
              <a:t> </a:t>
            </a:r>
            <a:r>
              <a:rPr kumimoji="1" lang="ko-KR" altLang="en-US" sz="2400">
                <a:latin typeface="+mj-ea"/>
                <a:ea typeface="+mj-ea"/>
                <a:sym typeface="Wingdings" pitchFamily="2" charset="2"/>
              </a:rPr>
              <a:t>데이터베이스 백업</a:t>
            </a:r>
            <a:endParaRPr kumimoji="1" lang="en-US" altLang="ko-KR" sz="2400">
              <a:latin typeface="+mj-ea"/>
              <a:ea typeface="+mj-ea"/>
              <a:sym typeface="Wingdings" pitchFamily="2" charset="2"/>
            </a:endParaRPr>
          </a:p>
          <a:p>
            <a:pPr marL="0" indent="0">
              <a:buNone/>
            </a:pPr>
            <a:endParaRPr kumimoji="1" lang="en-US" altLang="ko-KR" sz="2400">
              <a:latin typeface="+mj-lt"/>
              <a:ea typeface="맑은 고딕" panose="020B0503020000020004" pitchFamily="34" charset="-127"/>
              <a:sym typeface="Wingdings" pitchFamily="2" charset="2"/>
            </a:endParaRPr>
          </a:p>
          <a:p>
            <a:pPr marL="0" indent="0">
              <a:buNone/>
            </a:pPr>
            <a:endParaRPr kumimoji="1" lang="en-US" altLang="ko-KR" sz="2400" dirty="0">
              <a:latin typeface="+mj-lt"/>
              <a:ea typeface="맑은 고딕" panose="020B0503020000020004" pitchFamily="34" charset="-127"/>
              <a:sym typeface="Wingdings" pitchFamily="2" charset="2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5C11C9-65D2-491A-A266-6ADBD2CB4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006736"/>
            <a:ext cx="12191998" cy="851265"/>
          </a:xfrm>
          <a:custGeom>
            <a:avLst/>
            <a:gdLst>
              <a:gd name="connsiteX0" fmla="*/ 619389 w 12191998"/>
              <a:gd name="connsiteY0" fmla="*/ 0 h 851265"/>
              <a:gd name="connsiteX1" fmla="*/ 687652 w 12191998"/>
              <a:gd name="connsiteY1" fmla="*/ 3175 h 851265"/>
              <a:gd name="connsiteX2" fmla="*/ 747977 w 12191998"/>
              <a:gd name="connsiteY2" fmla="*/ 9525 h 851265"/>
              <a:gd name="connsiteX3" fmla="*/ 800364 w 12191998"/>
              <a:gd name="connsiteY3" fmla="*/ 20637 h 851265"/>
              <a:gd name="connsiteX4" fmla="*/ 846402 w 12191998"/>
              <a:gd name="connsiteY4" fmla="*/ 36512 h 851265"/>
              <a:gd name="connsiteX5" fmla="*/ 887677 w 12191998"/>
              <a:gd name="connsiteY5" fmla="*/ 52387 h 851265"/>
              <a:gd name="connsiteX6" fmla="*/ 924189 w 12191998"/>
              <a:gd name="connsiteY6" fmla="*/ 68262 h 851265"/>
              <a:gd name="connsiteX7" fmla="*/ 962289 w 12191998"/>
              <a:gd name="connsiteY7" fmla="*/ 87312 h 851265"/>
              <a:gd name="connsiteX8" fmla="*/ 1000389 w 12191998"/>
              <a:gd name="connsiteY8" fmla="*/ 106362 h 851265"/>
              <a:gd name="connsiteX9" fmla="*/ 1036902 w 12191998"/>
              <a:gd name="connsiteY9" fmla="*/ 125412 h 851265"/>
              <a:gd name="connsiteX10" fmla="*/ 1078177 w 12191998"/>
              <a:gd name="connsiteY10" fmla="*/ 141287 h 851265"/>
              <a:gd name="connsiteX11" fmla="*/ 1124214 w 12191998"/>
              <a:gd name="connsiteY11" fmla="*/ 155575 h 851265"/>
              <a:gd name="connsiteX12" fmla="*/ 1176602 w 12191998"/>
              <a:gd name="connsiteY12" fmla="*/ 166687 h 851265"/>
              <a:gd name="connsiteX13" fmla="*/ 1236927 w 12191998"/>
              <a:gd name="connsiteY13" fmla="*/ 174625 h 851265"/>
              <a:gd name="connsiteX14" fmla="*/ 1305189 w 12191998"/>
              <a:gd name="connsiteY14" fmla="*/ 176212 h 851265"/>
              <a:gd name="connsiteX15" fmla="*/ 1373452 w 12191998"/>
              <a:gd name="connsiteY15" fmla="*/ 174625 h 851265"/>
              <a:gd name="connsiteX16" fmla="*/ 1433777 w 12191998"/>
              <a:gd name="connsiteY16" fmla="*/ 166687 h 851265"/>
              <a:gd name="connsiteX17" fmla="*/ 1486164 w 12191998"/>
              <a:gd name="connsiteY17" fmla="*/ 155575 h 851265"/>
              <a:gd name="connsiteX18" fmla="*/ 1532202 w 12191998"/>
              <a:gd name="connsiteY18" fmla="*/ 141287 h 851265"/>
              <a:gd name="connsiteX19" fmla="*/ 1573477 w 12191998"/>
              <a:gd name="connsiteY19" fmla="*/ 125412 h 851265"/>
              <a:gd name="connsiteX20" fmla="*/ 1609989 w 12191998"/>
              <a:gd name="connsiteY20" fmla="*/ 106362 h 851265"/>
              <a:gd name="connsiteX21" fmla="*/ 1648089 w 12191998"/>
              <a:gd name="connsiteY21" fmla="*/ 87312 h 851265"/>
              <a:gd name="connsiteX22" fmla="*/ 1686189 w 12191998"/>
              <a:gd name="connsiteY22" fmla="*/ 68262 h 851265"/>
              <a:gd name="connsiteX23" fmla="*/ 1722702 w 12191998"/>
              <a:gd name="connsiteY23" fmla="*/ 52387 h 851265"/>
              <a:gd name="connsiteX24" fmla="*/ 1763977 w 12191998"/>
              <a:gd name="connsiteY24" fmla="*/ 36512 h 851265"/>
              <a:gd name="connsiteX25" fmla="*/ 1810014 w 12191998"/>
              <a:gd name="connsiteY25" fmla="*/ 20637 h 851265"/>
              <a:gd name="connsiteX26" fmla="*/ 1862402 w 12191998"/>
              <a:gd name="connsiteY26" fmla="*/ 9525 h 851265"/>
              <a:gd name="connsiteX27" fmla="*/ 1922727 w 12191998"/>
              <a:gd name="connsiteY27" fmla="*/ 3175 h 851265"/>
              <a:gd name="connsiteX28" fmla="*/ 1990989 w 12191998"/>
              <a:gd name="connsiteY28" fmla="*/ 0 h 851265"/>
              <a:gd name="connsiteX29" fmla="*/ 2059252 w 12191998"/>
              <a:gd name="connsiteY29" fmla="*/ 3175 h 851265"/>
              <a:gd name="connsiteX30" fmla="*/ 2119577 w 12191998"/>
              <a:gd name="connsiteY30" fmla="*/ 9525 h 851265"/>
              <a:gd name="connsiteX31" fmla="*/ 2171964 w 12191998"/>
              <a:gd name="connsiteY31" fmla="*/ 20637 h 851265"/>
              <a:gd name="connsiteX32" fmla="*/ 2218002 w 12191998"/>
              <a:gd name="connsiteY32" fmla="*/ 36512 h 851265"/>
              <a:gd name="connsiteX33" fmla="*/ 2259277 w 12191998"/>
              <a:gd name="connsiteY33" fmla="*/ 52387 h 851265"/>
              <a:gd name="connsiteX34" fmla="*/ 2295789 w 12191998"/>
              <a:gd name="connsiteY34" fmla="*/ 68262 h 851265"/>
              <a:gd name="connsiteX35" fmla="*/ 2333889 w 12191998"/>
              <a:gd name="connsiteY35" fmla="*/ 87312 h 851265"/>
              <a:gd name="connsiteX36" fmla="*/ 2371989 w 12191998"/>
              <a:gd name="connsiteY36" fmla="*/ 106362 h 851265"/>
              <a:gd name="connsiteX37" fmla="*/ 2408502 w 12191998"/>
              <a:gd name="connsiteY37" fmla="*/ 125412 h 851265"/>
              <a:gd name="connsiteX38" fmla="*/ 2449777 w 12191998"/>
              <a:gd name="connsiteY38" fmla="*/ 141287 h 851265"/>
              <a:gd name="connsiteX39" fmla="*/ 2495814 w 12191998"/>
              <a:gd name="connsiteY39" fmla="*/ 155575 h 851265"/>
              <a:gd name="connsiteX40" fmla="*/ 2548202 w 12191998"/>
              <a:gd name="connsiteY40" fmla="*/ 166687 h 851265"/>
              <a:gd name="connsiteX41" fmla="*/ 2608527 w 12191998"/>
              <a:gd name="connsiteY41" fmla="*/ 174625 h 851265"/>
              <a:gd name="connsiteX42" fmla="*/ 2676789 w 12191998"/>
              <a:gd name="connsiteY42" fmla="*/ 176212 h 851265"/>
              <a:gd name="connsiteX43" fmla="*/ 2745052 w 12191998"/>
              <a:gd name="connsiteY43" fmla="*/ 174625 h 851265"/>
              <a:gd name="connsiteX44" fmla="*/ 2805377 w 12191998"/>
              <a:gd name="connsiteY44" fmla="*/ 166687 h 851265"/>
              <a:gd name="connsiteX45" fmla="*/ 2857764 w 12191998"/>
              <a:gd name="connsiteY45" fmla="*/ 155575 h 851265"/>
              <a:gd name="connsiteX46" fmla="*/ 2903802 w 12191998"/>
              <a:gd name="connsiteY46" fmla="*/ 141287 h 851265"/>
              <a:gd name="connsiteX47" fmla="*/ 2945077 w 12191998"/>
              <a:gd name="connsiteY47" fmla="*/ 125412 h 851265"/>
              <a:gd name="connsiteX48" fmla="*/ 2981589 w 12191998"/>
              <a:gd name="connsiteY48" fmla="*/ 106362 h 851265"/>
              <a:gd name="connsiteX49" fmla="*/ 3019689 w 12191998"/>
              <a:gd name="connsiteY49" fmla="*/ 87312 h 851265"/>
              <a:gd name="connsiteX50" fmla="*/ 3057789 w 12191998"/>
              <a:gd name="connsiteY50" fmla="*/ 68262 h 851265"/>
              <a:gd name="connsiteX51" fmla="*/ 3094302 w 12191998"/>
              <a:gd name="connsiteY51" fmla="*/ 52387 h 851265"/>
              <a:gd name="connsiteX52" fmla="*/ 3135577 w 12191998"/>
              <a:gd name="connsiteY52" fmla="*/ 36512 h 851265"/>
              <a:gd name="connsiteX53" fmla="*/ 3181614 w 12191998"/>
              <a:gd name="connsiteY53" fmla="*/ 20637 h 851265"/>
              <a:gd name="connsiteX54" fmla="*/ 3234002 w 12191998"/>
              <a:gd name="connsiteY54" fmla="*/ 9525 h 851265"/>
              <a:gd name="connsiteX55" fmla="*/ 3294327 w 12191998"/>
              <a:gd name="connsiteY55" fmla="*/ 3175 h 851265"/>
              <a:gd name="connsiteX56" fmla="*/ 3361002 w 12191998"/>
              <a:gd name="connsiteY56" fmla="*/ 0 h 851265"/>
              <a:gd name="connsiteX57" fmla="*/ 3430852 w 12191998"/>
              <a:gd name="connsiteY57" fmla="*/ 3175 h 851265"/>
              <a:gd name="connsiteX58" fmla="*/ 3491177 w 12191998"/>
              <a:gd name="connsiteY58" fmla="*/ 9525 h 851265"/>
              <a:gd name="connsiteX59" fmla="*/ 3543564 w 12191998"/>
              <a:gd name="connsiteY59" fmla="*/ 20637 h 851265"/>
              <a:gd name="connsiteX60" fmla="*/ 3589602 w 12191998"/>
              <a:gd name="connsiteY60" fmla="*/ 36512 h 851265"/>
              <a:gd name="connsiteX61" fmla="*/ 3630877 w 12191998"/>
              <a:gd name="connsiteY61" fmla="*/ 52387 h 851265"/>
              <a:gd name="connsiteX62" fmla="*/ 3667389 w 12191998"/>
              <a:gd name="connsiteY62" fmla="*/ 68262 h 851265"/>
              <a:gd name="connsiteX63" fmla="*/ 3705489 w 12191998"/>
              <a:gd name="connsiteY63" fmla="*/ 87312 h 851265"/>
              <a:gd name="connsiteX64" fmla="*/ 3743589 w 12191998"/>
              <a:gd name="connsiteY64" fmla="*/ 106362 h 851265"/>
              <a:gd name="connsiteX65" fmla="*/ 3780102 w 12191998"/>
              <a:gd name="connsiteY65" fmla="*/ 125412 h 851265"/>
              <a:gd name="connsiteX66" fmla="*/ 3821377 w 12191998"/>
              <a:gd name="connsiteY66" fmla="*/ 141287 h 851265"/>
              <a:gd name="connsiteX67" fmla="*/ 3867414 w 12191998"/>
              <a:gd name="connsiteY67" fmla="*/ 155575 h 851265"/>
              <a:gd name="connsiteX68" fmla="*/ 3919802 w 12191998"/>
              <a:gd name="connsiteY68" fmla="*/ 166687 h 851265"/>
              <a:gd name="connsiteX69" fmla="*/ 3980127 w 12191998"/>
              <a:gd name="connsiteY69" fmla="*/ 174625 h 851265"/>
              <a:gd name="connsiteX70" fmla="*/ 4048389 w 12191998"/>
              <a:gd name="connsiteY70" fmla="*/ 176212 h 851265"/>
              <a:gd name="connsiteX71" fmla="*/ 4116652 w 12191998"/>
              <a:gd name="connsiteY71" fmla="*/ 174625 h 851265"/>
              <a:gd name="connsiteX72" fmla="*/ 4176977 w 12191998"/>
              <a:gd name="connsiteY72" fmla="*/ 166687 h 851265"/>
              <a:gd name="connsiteX73" fmla="*/ 4229364 w 12191998"/>
              <a:gd name="connsiteY73" fmla="*/ 155575 h 851265"/>
              <a:gd name="connsiteX74" fmla="*/ 4275402 w 12191998"/>
              <a:gd name="connsiteY74" fmla="*/ 141287 h 851265"/>
              <a:gd name="connsiteX75" fmla="*/ 4316677 w 12191998"/>
              <a:gd name="connsiteY75" fmla="*/ 125412 h 851265"/>
              <a:gd name="connsiteX76" fmla="*/ 4353189 w 12191998"/>
              <a:gd name="connsiteY76" fmla="*/ 106362 h 851265"/>
              <a:gd name="connsiteX77" fmla="*/ 4429389 w 12191998"/>
              <a:gd name="connsiteY77" fmla="*/ 68262 h 851265"/>
              <a:gd name="connsiteX78" fmla="*/ 4465902 w 12191998"/>
              <a:gd name="connsiteY78" fmla="*/ 52387 h 851265"/>
              <a:gd name="connsiteX79" fmla="*/ 4507177 w 12191998"/>
              <a:gd name="connsiteY79" fmla="*/ 36512 h 851265"/>
              <a:gd name="connsiteX80" fmla="*/ 4553216 w 12191998"/>
              <a:gd name="connsiteY80" fmla="*/ 20637 h 851265"/>
              <a:gd name="connsiteX81" fmla="*/ 4605602 w 12191998"/>
              <a:gd name="connsiteY81" fmla="*/ 9525 h 851265"/>
              <a:gd name="connsiteX82" fmla="*/ 4665928 w 12191998"/>
              <a:gd name="connsiteY82" fmla="*/ 3175 h 851265"/>
              <a:gd name="connsiteX83" fmla="*/ 4734189 w 12191998"/>
              <a:gd name="connsiteY83" fmla="*/ 0 h 851265"/>
              <a:gd name="connsiteX84" fmla="*/ 4802453 w 12191998"/>
              <a:gd name="connsiteY84" fmla="*/ 3175 h 851265"/>
              <a:gd name="connsiteX85" fmla="*/ 4862777 w 12191998"/>
              <a:gd name="connsiteY85" fmla="*/ 9525 h 851265"/>
              <a:gd name="connsiteX86" fmla="*/ 4915165 w 12191998"/>
              <a:gd name="connsiteY86" fmla="*/ 20637 h 851265"/>
              <a:gd name="connsiteX87" fmla="*/ 4961202 w 12191998"/>
              <a:gd name="connsiteY87" fmla="*/ 36512 h 851265"/>
              <a:gd name="connsiteX88" fmla="*/ 5002478 w 12191998"/>
              <a:gd name="connsiteY88" fmla="*/ 52387 h 851265"/>
              <a:gd name="connsiteX89" fmla="*/ 5038989 w 12191998"/>
              <a:gd name="connsiteY89" fmla="*/ 68262 h 851265"/>
              <a:gd name="connsiteX90" fmla="*/ 5077091 w 12191998"/>
              <a:gd name="connsiteY90" fmla="*/ 87312 h 851265"/>
              <a:gd name="connsiteX91" fmla="*/ 5115189 w 12191998"/>
              <a:gd name="connsiteY91" fmla="*/ 106362 h 851265"/>
              <a:gd name="connsiteX92" fmla="*/ 5151702 w 12191998"/>
              <a:gd name="connsiteY92" fmla="*/ 125412 h 851265"/>
              <a:gd name="connsiteX93" fmla="*/ 5192978 w 12191998"/>
              <a:gd name="connsiteY93" fmla="*/ 141287 h 851265"/>
              <a:gd name="connsiteX94" fmla="*/ 5239014 w 12191998"/>
              <a:gd name="connsiteY94" fmla="*/ 155575 h 851265"/>
              <a:gd name="connsiteX95" fmla="*/ 5291401 w 12191998"/>
              <a:gd name="connsiteY95" fmla="*/ 166687 h 851265"/>
              <a:gd name="connsiteX96" fmla="*/ 5351727 w 12191998"/>
              <a:gd name="connsiteY96" fmla="*/ 174625 h 851265"/>
              <a:gd name="connsiteX97" fmla="*/ 5410199 w 12191998"/>
              <a:gd name="connsiteY97" fmla="*/ 175985 h 851265"/>
              <a:gd name="connsiteX98" fmla="*/ 5468671 w 12191998"/>
              <a:gd name="connsiteY98" fmla="*/ 174625 h 851265"/>
              <a:gd name="connsiteX99" fmla="*/ 5528996 w 12191998"/>
              <a:gd name="connsiteY99" fmla="*/ 166687 h 851265"/>
              <a:gd name="connsiteX100" fmla="*/ 5581383 w 12191998"/>
              <a:gd name="connsiteY100" fmla="*/ 155575 h 851265"/>
              <a:gd name="connsiteX101" fmla="*/ 5627421 w 12191998"/>
              <a:gd name="connsiteY101" fmla="*/ 141287 h 851265"/>
              <a:gd name="connsiteX102" fmla="*/ 5668696 w 12191998"/>
              <a:gd name="connsiteY102" fmla="*/ 125412 h 851265"/>
              <a:gd name="connsiteX103" fmla="*/ 5705210 w 12191998"/>
              <a:gd name="connsiteY103" fmla="*/ 106362 h 851265"/>
              <a:gd name="connsiteX104" fmla="*/ 5743308 w 12191998"/>
              <a:gd name="connsiteY104" fmla="*/ 87312 h 851265"/>
              <a:gd name="connsiteX105" fmla="*/ 5781408 w 12191998"/>
              <a:gd name="connsiteY105" fmla="*/ 68262 h 851265"/>
              <a:gd name="connsiteX106" fmla="*/ 5817921 w 12191998"/>
              <a:gd name="connsiteY106" fmla="*/ 52387 h 851265"/>
              <a:gd name="connsiteX107" fmla="*/ 5859196 w 12191998"/>
              <a:gd name="connsiteY107" fmla="*/ 36512 h 851265"/>
              <a:gd name="connsiteX108" fmla="*/ 5905234 w 12191998"/>
              <a:gd name="connsiteY108" fmla="*/ 20637 h 851265"/>
              <a:gd name="connsiteX109" fmla="*/ 5957621 w 12191998"/>
              <a:gd name="connsiteY109" fmla="*/ 9525 h 851265"/>
              <a:gd name="connsiteX110" fmla="*/ 6017948 w 12191998"/>
              <a:gd name="connsiteY110" fmla="*/ 3175 h 851265"/>
              <a:gd name="connsiteX111" fmla="*/ 6086210 w 12191998"/>
              <a:gd name="connsiteY111" fmla="*/ 0 h 851265"/>
              <a:gd name="connsiteX112" fmla="*/ 6095999 w 12191998"/>
              <a:gd name="connsiteY112" fmla="*/ 455 h 851265"/>
              <a:gd name="connsiteX113" fmla="*/ 6105789 w 12191998"/>
              <a:gd name="connsiteY113" fmla="*/ 0 h 851265"/>
              <a:gd name="connsiteX114" fmla="*/ 6174052 w 12191998"/>
              <a:gd name="connsiteY114" fmla="*/ 3175 h 851265"/>
              <a:gd name="connsiteX115" fmla="*/ 6234377 w 12191998"/>
              <a:gd name="connsiteY115" fmla="*/ 9525 h 851265"/>
              <a:gd name="connsiteX116" fmla="*/ 6286764 w 12191998"/>
              <a:gd name="connsiteY116" fmla="*/ 20637 h 851265"/>
              <a:gd name="connsiteX117" fmla="*/ 6332802 w 12191998"/>
              <a:gd name="connsiteY117" fmla="*/ 36512 h 851265"/>
              <a:gd name="connsiteX118" fmla="*/ 6374077 w 12191998"/>
              <a:gd name="connsiteY118" fmla="*/ 52387 h 851265"/>
              <a:gd name="connsiteX119" fmla="*/ 6410589 w 12191998"/>
              <a:gd name="connsiteY119" fmla="*/ 68262 h 851265"/>
              <a:gd name="connsiteX120" fmla="*/ 6448689 w 12191998"/>
              <a:gd name="connsiteY120" fmla="*/ 87312 h 851265"/>
              <a:gd name="connsiteX121" fmla="*/ 6486789 w 12191998"/>
              <a:gd name="connsiteY121" fmla="*/ 106362 h 851265"/>
              <a:gd name="connsiteX122" fmla="*/ 6523302 w 12191998"/>
              <a:gd name="connsiteY122" fmla="*/ 125412 h 851265"/>
              <a:gd name="connsiteX123" fmla="*/ 6564577 w 12191998"/>
              <a:gd name="connsiteY123" fmla="*/ 141287 h 851265"/>
              <a:gd name="connsiteX124" fmla="*/ 6610614 w 12191998"/>
              <a:gd name="connsiteY124" fmla="*/ 155575 h 851265"/>
              <a:gd name="connsiteX125" fmla="*/ 6663002 w 12191998"/>
              <a:gd name="connsiteY125" fmla="*/ 166687 h 851265"/>
              <a:gd name="connsiteX126" fmla="*/ 6723327 w 12191998"/>
              <a:gd name="connsiteY126" fmla="*/ 174625 h 851265"/>
              <a:gd name="connsiteX127" fmla="*/ 6781799 w 12191998"/>
              <a:gd name="connsiteY127" fmla="*/ 175985 h 851265"/>
              <a:gd name="connsiteX128" fmla="*/ 6840271 w 12191998"/>
              <a:gd name="connsiteY128" fmla="*/ 174625 h 851265"/>
              <a:gd name="connsiteX129" fmla="*/ 6900596 w 12191998"/>
              <a:gd name="connsiteY129" fmla="*/ 166687 h 851265"/>
              <a:gd name="connsiteX130" fmla="*/ 6952983 w 12191998"/>
              <a:gd name="connsiteY130" fmla="*/ 155575 h 851265"/>
              <a:gd name="connsiteX131" fmla="*/ 6999021 w 12191998"/>
              <a:gd name="connsiteY131" fmla="*/ 141287 h 851265"/>
              <a:gd name="connsiteX132" fmla="*/ 7040296 w 12191998"/>
              <a:gd name="connsiteY132" fmla="*/ 125412 h 851265"/>
              <a:gd name="connsiteX133" fmla="*/ 7076808 w 12191998"/>
              <a:gd name="connsiteY133" fmla="*/ 106362 h 851265"/>
              <a:gd name="connsiteX134" fmla="*/ 7114908 w 12191998"/>
              <a:gd name="connsiteY134" fmla="*/ 87312 h 851265"/>
              <a:gd name="connsiteX135" fmla="*/ 7153008 w 12191998"/>
              <a:gd name="connsiteY135" fmla="*/ 68262 h 851265"/>
              <a:gd name="connsiteX136" fmla="*/ 7189521 w 12191998"/>
              <a:gd name="connsiteY136" fmla="*/ 52387 h 851265"/>
              <a:gd name="connsiteX137" fmla="*/ 7230796 w 12191998"/>
              <a:gd name="connsiteY137" fmla="*/ 36512 h 851265"/>
              <a:gd name="connsiteX138" fmla="*/ 7276833 w 12191998"/>
              <a:gd name="connsiteY138" fmla="*/ 20637 h 851265"/>
              <a:gd name="connsiteX139" fmla="*/ 7329221 w 12191998"/>
              <a:gd name="connsiteY139" fmla="*/ 9525 h 851265"/>
              <a:gd name="connsiteX140" fmla="*/ 7389546 w 12191998"/>
              <a:gd name="connsiteY140" fmla="*/ 3175 h 851265"/>
              <a:gd name="connsiteX141" fmla="*/ 7457808 w 12191998"/>
              <a:gd name="connsiteY141" fmla="*/ 0 h 851265"/>
              <a:gd name="connsiteX142" fmla="*/ 7526071 w 12191998"/>
              <a:gd name="connsiteY142" fmla="*/ 3175 h 851265"/>
              <a:gd name="connsiteX143" fmla="*/ 7586396 w 12191998"/>
              <a:gd name="connsiteY143" fmla="*/ 9525 h 851265"/>
              <a:gd name="connsiteX144" fmla="*/ 7638783 w 12191998"/>
              <a:gd name="connsiteY144" fmla="*/ 20637 h 851265"/>
              <a:gd name="connsiteX145" fmla="*/ 7684821 w 12191998"/>
              <a:gd name="connsiteY145" fmla="*/ 36512 h 851265"/>
              <a:gd name="connsiteX146" fmla="*/ 7726096 w 12191998"/>
              <a:gd name="connsiteY146" fmla="*/ 52387 h 851265"/>
              <a:gd name="connsiteX147" fmla="*/ 7762608 w 12191998"/>
              <a:gd name="connsiteY147" fmla="*/ 68262 h 851265"/>
              <a:gd name="connsiteX148" fmla="*/ 7800708 w 12191998"/>
              <a:gd name="connsiteY148" fmla="*/ 87312 h 851265"/>
              <a:gd name="connsiteX149" fmla="*/ 7838808 w 12191998"/>
              <a:gd name="connsiteY149" fmla="*/ 106362 h 851265"/>
              <a:gd name="connsiteX150" fmla="*/ 7875321 w 12191998"/>
              <a:gd name="connsiteY150" fmla="*/ 125412 h 851265"/>
              <a:gd name="connsiteX151" fmla="*/ 7916596 w 12191998"/>
              <a:gd name="connsiteY151" fmla="*/ 141287 h 851265"/>
              <a:gd name="connsiteX152" fmla="*/ 7962633 w 12191998"/>
              <a:gd name="connsiteY152" fmla="*/ 155575 h 851265"/>
              <a:gd name="connsiteX153" fmla="*/ 8015021 w 12191998"/>
              <a:gd name="connsiteY153" fmla="*/ 166687 h 851265"/>
              <a:gd name="connsiteX154" fmla="*/ 8075346 w 12191998"/>
              <a:gd name="connsiteY154" fmla="*/ 174625 h 851265"/>
              <a:gd name="connsiteX155" fmla="*/ 8143608 w 12191998"/>
              <a:gd name="connsiteY155" fmla="*/ 176212 h 851265"/>
              <a:gd name="connsiteX156" fmla="*/ 8211871 w 12191998"/>
              <a:gd name="connsiteY156" fmla="*/ 174625 h 851265"/>
              <a:gd name="connsiteX157" fmla="*/ 8272196 w 12191998"/>
              <a:gd name="connsiteY157" fmla="*/ 166687 h 851265"/>
              <a:gd name="connsiteX158" fmla="*/ 8324583 w 12191998"/>
              <a:gd name="connsiteY158" fmla="*/ 155575 h 851265"/>
              <a:gd name="connsiteX159" fmla="*/ 8370621 w 12191998"/>
              <a:gd name="connsiteY159" fmla="*/ 141287 h 851265"/>
              <a:gd name="connsiteX160" fmla="*/ 8411896 w 12191998"/>
              <a:gd name="connsiteY160" fmla="*/ 125412 h 851265"/>
              <a:gd name="connsiteX161" fmla="*/ 8448408 w 12191998"/>
              <a:gd name="connsiteY161" fmla="*/ 106362 h 851265"/>
              <a:gd name="connsiteX162" fmla="*/ 8486508 w 12191998"/>
              <a:gd name="connsiteY162" fmla="*/ 87312 h 851265"/>
              <a:gd name="connsiteX163" fmla="*/ 8524608 w 12191998"/>
              <a:gd name="connsiteY163" fmla="*/ 68262 h 851265"/>
              <a:gd name="connsiteX164" fmla="*/ 8561120 w 12191998"/>
              <a:gd name="connsiteY164" fmla="*/ 52387 h 851265"/>
              <a:gd name="connsiteX165" fmla="*/ 8602396 w 12191998"/>
              <a:gd name="connsiteY165" fmla="*/ 36512 h 851265"/>
              <a:gd name="connsiteX166" fmla="*/ 8648432 w 12191998"/>
              <a:gd name="connsiteY166" fmla="*/ 20637 h 851265"/>
              <a:gd name="connsiteX167" fmla="*/ 8700820 w 12191998"/>
              <a:gd name="connsiteY167" fmla="*/ 9525 h 851265"/>
              <a:gd name="connsiteX168" fmla="*/ 8761146 w 12191998"/>
              <a:gd name="connsiteY168" fmla="*/ 3175 h 851265"/>
              <a:gd name="connsiteX169" fmla="*/ 8827820 w 12191998"/>
              <a:gd name="connsiteY169" fmla="*/ 0 h 851265"/>
              <a:gd name="connsiteX170" fmla="*/ 8897670 w 12191998"/>
              <a:gd name="connsiteY170" fmla="*/ 3175 h 851265"/>
              <a:gd name="connsiteX171" fmla="*/ 8957996 w 12191998"/>
              <a:gd name="connsiteY171" fmla="*/ 9525 h 851265"/>
              <a:gd name="connsiteX172" fmla="*/ 9010382 w 12191998"/>
              <a:gd name="connsiteY172" fmla="*/ 20637 h 851265"/>
              <a:gd name="connsiteX173" fmla="*/ 9056420 w 12191998"/>
              <a:gd name="connsiteY173" fmla="*/ 36512 h 851265"/>
              <a:gd name="connsiteX174" fmla="*/ 9097696 w 12191998"/>
              <a:gd name="connsiteY174" fmla="*/ 52387 h 851265"/>
              <a:gd name="connsiteX175" fmla="*/ 9134208 w 12191998"/>
              <a:gd name="connsiteY175" fmla="*/ 68262 h 851265"/>
              <a:gd name="connsiteX176" fmla="*/ 9172308 w 12191998"/>
              <a:gd name="connsiteY176" fmla="*/ 87312 h 851265"/>
              <a:gd name="connsiteX177" fmla="*/ 9210408 w 12191998"/>
              <a:gd name="connsiteY177" fmla="*/ 106362 h 851265"/>
              <a:gd name="connsiteX178" fmla="*/ 9246920 w 12191998"/>
              <a:gd name="connsiteY178" fmla="*/ 125412 h 851265"/>
              <a:gd name="connsiteX179" fmla="*/ 9288196 w 12191998"/>
              <a:gd name="connsiteY179" fmla="*/ 141287 h 851265"/>
              <a:gd name="connsiteX180" fmla="*/ 9334232 w 12191998"/>
              <a:gd name="connsiteY180" fmla="*/ 155575 h 851265"/>
              <a:gd name="connsiteX181" fmla="*/ 9386620 w 12191998"/>
              <a:gd name="connsiteY181" fmla="*/ 166687 h 851265"/>
              <a:gd name="connsiteX182" fmla="*/ 9446946 w 12191998"/>
              <a:gd name="connsiteY182" fmla="*/ 174625 h 851265"/>
              <a:gd name="connsiteX183" fmla="*/ 9515208 w 12191998"/>
              <a:gd name="connsiteY183" fmla="*/ 176212 h 851265"/>
              <a:gd name="connsiteX184" fmla="*/ 9583470 w 12191998"/>
              <a:gd name="connsiteY184" fmla="*/ 174625 h 851265"/>
              <a:gd name="connsiteX185" fmla="*/ 9643796 w 12191998"/>
              <a:gd name="connsiteY185" fmla="*/ 166687 h 851265"/>
              <a:gd name="connsiteX186" fmla="*/ 9696182 w 12191998"/>
              <a:gd name="connsiteY186" fmla="*/ 155575 h 851265"/>
              <a:gd name="connsiteX187" fmla="*/ 9742220 w 12191998"/>
              <a:gd name="connsiteY187" fmla="*/ 141287 h 851265"/>
              <a:gd name="connsiteX188" fmla="*/ 9783496 w 12191998"/>
              <a:gd name="connsiteY188" fmla="*/ 125412 h 851265"/>
              <a:gd name="connsiteX189" fmla="*/ 9820008 w 12191998"/>
              <a:gd name="connsiteY189" fmla="*/ 106362 h 851265"/>
              <a:gd name="connsiteX190" fmla="*/ 9896208 w 12191998"/>
              <a:gd name="connsiteY190" fmla="*/ 68262 h 851265"/>
              <a:gd name="connsiteX191" fmla="*/ 9932720 w 12191998"/>
              <a:gd name="connsiteY191" fmla="*/ 52387 h 851265"/>
              <a:gd name="connsiteX192" fmla="*/ 9973996 w 12191998"/>
              <a:gd name="connsiteY192" fmla="*/ 36512 h 851265"/>
              <a:gd name="connsiteX193" fmla="*/ 10020032 w 12191998"/>
              <a:gd name="connsiteY193" fmla="*/ 20637 h 851265"/>
              <a:gd name="connsiteX194" fmla="*/ 10072420 w 12191998"/>
              <a:gd name="connsiteY194" fmla="*/ 9525 h 851265"/>
              <a:gd name="connsiteX195" fmla="*/ 10132746 w 12191998"/>
              <a:gd name="connsiteY195" fmla="*/ 3175 h 851265"/>
              <a:gd name="connsiteX196" fmla="*/ 10201008 w 12191998"/>
              <a:gd name="connsiteY196" fmla="*/ 0 h 851265"/>
              <a:gd name="connsiteX197" fmla="*/ 10269270 w 12191998"/>
              <a:gd name="connsiteY197" fmla="*/ 3175 h 851265"/>
              <a:gd name="connsiteX198" fmla="*/ 10329596 w 12191998"/>
              <a:gd name="connsiteY198" fmla="*/ 9525 h 851265"/>
              <a:gd name="connsiteX199" fmla="*/ 10381982 w 12191998"/>
              <a:gd name="connsiteY199" fmla="*/ 20637 h 851265"/>
              <a:gd name="connsiteX200" fmla="*/ 10428020 w 12191998"/>
              <a:gd name="connsiteY200" fmla="*/ 36512 h 851265"/>
              <a:gd name="connsiteX201" fmla="*/ 10469296 w 12191998"/>
              <a:gd name="connsiteY201" fmla="*/ 52387 h 851265"/>
              <a:gd name="connsiteX202" fmla="*/ 10505808 w 12191998"/>
              <a:gd name="connsiteY202" fmla="*/ 68262 h 851265"/>
              <a:gd name="connsiteX203" fmla="*/ 10543908 w 12191998"/>
              <a:gd name="connsiteY203" fmla="*/ 87312 h 851265"/>
              <a:gd name="connsiteX204" fmla="*/ 10582008 w 12191998"/>
              <a:gd name="connsiteY204" fmla="*/ 106362 h 851265"/>
              <a:gd name="connsiteX205" fmla="*/ 10618520 w 12191998"/>
              <a:gd name="connsiteY205" fmla="*/ 125412 h 851265"/>
              <a:gd name="connsiteX206" fmla="*/ 10659796 w 12191998"/>
              <a:gd name="connsiteY206" fmla="*/ 141287 h 851265"/>
              <a:gd name="connsiteX207" fmla="*/ 10705832 w 12191998"/>
              <a:gd name="connsiteY207" fmla="*/ 155575 h 851265"/>
              <a:gd name="connsiteX208" fmla="*/ 10758220 w 12191998"/>
              <a:gd name="connsiteY208" fmla="*/ 166687 h 851265"/>
              <a:gd name="connsiteX209" fmla="*/ 10818546 w 12191998"/>
              <a:gd name="connsiteY209" fmla="*/ 174625 h 851265"/>
              <a:gd name="connsiteX210" fmla="*/ 10886808 w 12191998"/>
              <a:gd name="connsiteY210" fmla="*/ 176212 h 851265"/>
              <a:gd name="connsiteX211" fmla="*/ 10955070 w 12191998"/>
              <a:gd name="connsiteY211" fmla="*/ 174625 h 851265"/>
              <a:gd name="connsiteX212" fmla="*/ 11015396 w 12191998"/>
              <a:gd name="connsiteY212" fmla="*/ 166687 h 851265"/>
              <a:gd name="connsiteX213" fmla="*/ 11067782 w 12191998"/>
              <a:gd name="connsiteY213" fmla="*/ 155575 h 851265"/>
              <a:gd name="connsiteX214" fmla="*/ 11113820 w 12191998"/>
              <a:gd name="connsiteY214" fmla="*/ 141287 h 851265"/>
              <a:gd name="connsiteX215" fmla="*/ 11155096 w 12191998"/>
              <a:gd name="connsiteY215" fmla="*/ 125412 h 851265"/>
              <a:gd name="connsiteX216" fmla="*/ 11191608 w 12191998"/>
              <a:gd name="connsiteY216" fmla="*/ 106362 h 851265"/>
              <a:gd name="connsiteX217" fmla="*/ 11229708 w 12191998"/>
              <a:gd name="connsiteY217" fmla="*/ 87312 h 851265"/>
              <a:gd name="connsiteX218" fmla="*/ 11267808 w 12191998"/>
              <a:gd name="connsiteY218" fmla="*/ 68262 h 851265"/>
              <a:gd name="connsiteX219" fmla="*/ 11304320 w 12191998"/>
              <a:gd name="connsiteY219" fmla="*/ 52387 h 851265"/>
              <a:gd name="connsiteX220" fmla="*/ 11345596 w 12191998"/>
              <a:gd name="connsiteY220" fmla="*/ 36512 h 851265"/>
              <a:gd name="connsiteX221" fmla="*/ 11391632 w 12191998"/>
              <a:gd name="connsiteY221" fmla="*/ 20637 h 851265"/>
              <a:gd name="connsiteX222" fmla="*/ 11444020 w 12191998"/>
              <a:gd name="connsiteY222" fmla="*/ 9525 h 851265"/>
              <a:gd name="connsiteX223" fmla="*/ 11504346 w 12191998"/>
              <a:gd name="connsiteY223" fmla="*/ 3175 h 851265"/>
              <a:gd name="connsiteX224" fmla="*/ 11572608 w 12191998"/>
              <a:gd name="connsiteY224" fmla="*/ 0 h 851265"/>
              <a:gd name="connsiteX225" fmla="*/ 11640870 w 12191998"/>
              <a:gd name="connsiteY225" fmla="*/ 3175 h 851265"/>
              <a:gd name="connsiteX226" fmla="*/ 11701196 w 12191998"/>
              <a:gd name="connsiteY226" fmla="*/ 9525 h 851265"/>
              <a:gd name="connsiteX227" fmla="*/ 11753582 w 12191998"/>
              <a:gd name="connsiteY227" fmla="*/ 20637 h 851265"/>
              <a:gd name="connsiteX228" fmla="*/ 11799620 w 12191998"/>
              <a:gd name="connsiteY228" fmla="*/ 36512 h 851265"/>
              <a:gd name="connsiteX229" fmla="*/ 11840896 w 12191998"/>
              <a:gd name="connsiteY229" fmla="*/ 52387 h 851265"/>
              <a:gd name="connsiteX230" fmla="*/ 11877408 w 12191998"/>
              <a:gd name="connsiteY230" fmla="*/ 68262 h 851265"/>
              <a:gd name="connsiteX231" fmla="*/ 11915508 w 12191998"/>
              <a:gd name="connsiteY231" fmla="*/ 87312 h 851265"/>
              <a:gd name="connsiteX232" fmla="*/ 11953608 w 12191998"/>
              <a:gd name="connsiteY232" fmla="*/ 106362 h 851265"/>
              <a:gd name="connsiteX233" fmla="*/ 11990120 w 12191998"/>
              <a:gd name="connsiteY233" fmla="*/ 125412 h 851265"/>
              <a:gd name="connsiteX234" fmla="*/ 12031396 w 12191998"/>
              <a:gd name="connsiteY234" fmla="*/ 141287 h 851265"/>
              <a:gd name="connsiteX235" fmla="*/ 12077432 w 12191998"/>
              <a:gd name="connsiteY235" fmla="*/ 155575 h 851265"/>
              <a:gd name="connsiteX236" fmla="*/ 12129820 w 12191998"/>
              <a:gd name="connsiteY236" fmla="*/ 166688 h 851265"/>
              <a:gd name="connsiteX237" fmla="*/ 12190146 w 12191998"/>
              <a:gd name="connsiteY237" fmla="*/ 174625 h 851265"/>
              <a:gd name="connsiteX238" fmla="*/ 12191998 w 12191998"/>
              <a:gd name="connsiteY238" fmla="*/ 174668 h 851265"/>
              <a:gd name="connsiteX239" fmla="*/ 12191998 w 12191998"/>
              <a:gd name="connsiteY239" fmla="*/ 851265 h 851265"/>
              <a:gd name="connsiteX240" fmla="*/ 0 w 12191998"/>
              <a:gd name="connsiteY240" fmla="*/ 851265 h 851265"/>
              <a:gd name="connsiteX241" fmla="*/ 0 w 12191998"/>
              <a:gd name="connsiteY241" fmla="*/ 174668 h 851265"/>
              <a:gd name="connsiteX242" fmla="*/ 1852 w 12191998"/>
              <a:gd name="connsiteY242" fmla="*/ 174625 h 851265"/>
              <a:gd name="connsiteX243" fmla="*/ 62177 w 12191998"/>
              <a:gd name="connsiteY243" fmla="*/ 166687 h 851265"/>
              <a:gd name="connsiteX244" fmla="*/ 114564 w 12191998"/>
              <a:gd name="connsiteY244" fmla="*/ 155575 h 851265"/>
              <a:gd name="connsiteX245" fmla="*/ 160602 w 12191998"/>
              <a:gd name="connsiteY245" fmla="*/ 141287 h 851265"/>
              <a:gd name="connsiteX246" fmla="*/ 201877 w 12191998"/>
              <a:gd name="connsiteY246" fmla="*/ 125412 h 851265"/>
              <a:gd name="connsiteX247" fmla="*/ 238389 w 12191998"/>
              <a:gd name="connsiteY247" fmla="*/ 106362 h 851265"/>
              <a:gd name="connsiteX248" fmla="*/ 276489 w 12191998"/>
              <a:gd name="connsiteY248" fmla="*/ 87312 h 851265"/>
              <a:gd name="connsiteX249" fmla="*/ 314589 w 12191998"/>
              <a:gd name="connsiteY249" fmla="*/ 68262 h 851265"/>
              <a:gd name="connsiteX250" fmla="*/ 351102 w 12191998"/>
              <a:gd name="connsiteY250" fmla="*/ 52387 h 851265"/>
              <a:gd name="connsiteX251" fmla="*/ 392377 w 12191998"/>
              <a:gd name="connsiteY251" fmla="*/ 36512 h 851265"/>
              <a:gd name="connsiteX252" fmla="*/ 438414 w 12191998"/>
              <a:gd name="connsiteY252" fmla="*/ 20637 h 851265"/>
              <a:gd name="connsiteX253" fmla="*/ 490802 w 12191998"/>
              <a:gd name="connsiteY253" fmla="*/ 9525 h 851265"/>
              <a:gd name="connsiteX254" fmla="*/ 551127 w 12191998"/>
              <a:gd name="connsiteY254" fmla="*/ 3175 h 851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</a:cxnLst>
            <a:rect l="l" t="t" r="r" b="b"/>
            <a:pathLst>
              <a:path w="12191998" h="851265">
                <a:moveTo>
                  <a:pt x="619389" y="0"/>
                </a:moveTo>
                <a:lnTo>
                  <a:pt x="687652" y="3175"/>
                </a:lnTo>
                <a:lnTo>
                  <a:pt x="747977" y="9525"/>
                </a:lnTo>
                <a:lnTo>
                  <a:pt x="800364" y="20637"/>
                </a:lnTo>
                <a:lnTo>
                  <a:pt x="846402" y="36512"/>
                </a:lnTo>
                <a:lnTo>
                  <a:pt x="887677" y="52387"/>
                </a:lnTo>
                <a:lnTo>
                  <a:pt x="924189" y="68262"/>
                </a:lnTo>
                <a:lnTo>
                  <a:pt x="962289" y="87312"/>
                </a:lnTo>
                <a:lnTo>
                  <a:pt x="1000389" y="106362"/>
                </a:lnTo>
                <a:lnTo>
                  <a:pt x="1036902" y="125412"/>
                </a:lnTo>
                <a:lnTo>
                  <a:pt x="1078177" y="141287"/>
                </a:lnTo>
                <a:lnTo>
                  <a:pt x="1124214" y="155575"/>
                </a:lnTo>
                <a:lnTo>
                  <a:pt x="1176602" y="166687"/>
                </a:lnTo>
                <a:lnTo>
                  <a:pt x="1236927" y="174625"/>
                </a:lnTo>
                <a:lnTo>
                  <a:pt x="1305189" y="176212"/>
                </a:lnTo>
                <a:lnTo>
                  <a:pt x="1373452" y="174625"/>
                </a:lnTo>
                <a:lnTo>
                  <a:pt x="1433777" y="166687"/>
                </a:lnTo>
                <a:lnTo>
                  <a:pt x="1486164" y="155575"/>
                </a:lnTo>
                <a:lnTo>
                  <a:pt x="1532202" y="141287"/>
                </a:lnTo>
                <a:lnTo>
                  <a:pt x="1573477" y="125412"/>
                </a:lnTo>
                <a:lnTo>
                  <a:pt x="1609989" y="106362"/>
                </a:lnTo>
                <a:lnTo>
                  <a:pt x="1648089" y="87312"/>
                </a:lnTo>
                <a:lnTo>
                  <a:pt x="1686189" y="68262"/>
                </a:lnTo>
                <a:lnTo>
                  <a:pt x="1722702" y="52387"/>
                </a:lnTo>
                <a:lnTo>
                  <a:pt x="1763977" y="36512"/>
                </a:lnTo>
                <a:lnTo>
                  <a:pt x="1810014" y="20637"/>
                </a:lnTo>
                <a:lnTo>
                  <a:pt x="1862402" y="9525"/>
                </a:lnTo>
                <a:lnTo>
                  <a:pt x="1922727" y="3175"/>
                </a:lnTo>
                <a:lnTo>
                  <a:pt x="1990989" y="0"/>
                </a:lnTo>
                <a:lnTo>
                  <a:pt x="2059252" y="3175"/>
                </a:lnTo>
                <a:lnTo>
                  <a:pt x="2119577" y="9525"/>
                </a:lnTo>
                <a:lnTo>
                  <a:pt x="2171964" y="20637"/>
                </a:lnTo>
                <a:lnTo>
                  <a:pt x="2218002" y="36512"/>
                </a:lnTo>
                <a:lnTo>
                  <a:pt x="2259277" y="52387"/>
                </a:lnTo>
                <a:lnTo>
                  <a:pt x="2295789" y="68262"/>
                </a:lnTo>
                <a:lnTo>
                  <a:pt x="2333889" y="87312"/>
                </a:lnTo>
                <a:lnTo>
                  <a:pt x="2371989" y="106362"/>
                </a:lnTo>
                <a:lnTo>
                  <a:pt x="2408502" y="125412"/>
                </a:lnTo>
                <a:lnTo>
                  <a:pt x="2449777" y="141287"/>
                </a:lnTo>
                <a:lnTo>
                  <a:pt x="2495814" y="155575"/>
                </a:lnTo>
                <a:lnTo>
                  <a:pt x="2548202" y="166687"/>
                </a:lnTo>
                <a:lnTo>
                  <a:pt x="2608527" y="174625"/>
                </a:lnTo>
                <a:lnTo>
                  <a:pt x="2676789" y="176212"/>
                </a:lnTo>
                <a:lnTo>
                  <a:pt x="2745052" y="174625"/>
                </a:lnTo>
                <a:lnTo>
                  <a:pt x="2805377" y="166687"/>
                </a:lnTo>
                <a:lnTo>
                  <a:pt x="2857764" y="155575"/>
                </a:lnTo>
                <a:lnTo>
                  <a:pt x="2903802" y="141287"/>
                </a:lnTo>
                <a:lnTo>
                  <a:pt x="2945077" y="125412"/>
                </a:lnTo>
                <a:lnTo>
                  <a:pt x="2981589" y="106362"/>
                </a:lnTo>
                <a:lnTo>
                  <a:pt x="3019689" y="87312"/>
                </a:lnTo>
                <a:lnTo>
                  <a:pt x="3057789" y="68262"/>
                </a:lnTo>
                <a:lnTo>
                  <a:pt x="3094302" y="52387"/>
                </a:lnTo>
                <a:lnTo>
                  <a:pt x="3135577" y="36512"/>
                </a:lnTo>
                <a:lnTo>
                  <a:pt x="3181614" y="20637"/>
                </a:lnTo>
                <a:lnTo>
                  <a:pt x="3234002" y="9525"/>
                </a:lnTo>
                <a:lnTo>
                  <a:pt x="3294327" y="3175"/>
                </a:lnTo>
                <a:lnTo>
                  <a:pt x="3361002" y="0"/>
                </a:lnTo>
                <a:lnTo>
                  <a:pt x="3430852" y="3175"/>
                </a:lnTo>
                <a:lnTo>
                  <a:pt x="3491177" y="9525"/>
                </a:lnTo>
                <a:lnTo>
                  <a:pt x="3543564" y="20637"/>
                </a:lnTo>
                <a:lnTo>
                  <a:pt x="3589602" y="36512"/>
                </a:lnTo>
                <a:lnTo>
                  <a:pt x="3630877" y="52387"/>
                </a:lnTo>
                <a:lnTo>
                  <a:pt x="3667389" y="68262"/>
                </a:lnTo>
                <a:lnTo>
                  <a:pt x="3705489" y="87312"/>
                </a:lnTo>
                <a:lnTo>
                  <a:pt x="3743589" y="106362"/>
                </a:lnTo>
                <a:lnTo>
                  <a:pt x="3780102" y="125412"/>
                </a:lnTo>
                <a:lnTo>
                  <a:pt x="3821377" y="141287"/>
                </a:lnTo>
                <a:lnTo>
                  <a:pt x="3867414" y="155575"/>
                </a:lnTo>
                <a:lnTo>
                  <a:pt x="3919802" y="166687"/>
                </a:lnTo>
                <a:lnTo>
                  <a:pt x="3980127" y="174625"/>
                </a:lnTo>
                <a:lnTo>
                  <a:pt x="4048389" y="176212"/>
                </a:lnTo>
                <a:lnTo>
                  <a:pt x="4116652" y="174625"/>
                </a:lnTo>
                <a:lnTo>
                  <a:pt x="4176977" y="166687"/>
                </a:lnTo>
                <a:lnTo>
                  <a:pt x="4229364" y="155575"/>
                </a:lnTo>
                <a:lnTo>
                  <a:pt x="4275402" y="141287"/>
                </a:lnTo>
                <a:lnTo>
                  <a:pt x="4316677" y="125412"/>
                </a:lnTo>
                <a:lnTo>
                  <a:pt x="4353189" y="106362"/>
                </a:lnTo>
                <a:lnTo>
                  <a:pt x="4429389" y="68262"/>
                </a:lnTo>
                <a:lnTo>
                  <a:pt x="4465902" y="52387"/>
                </a:lnTo>
                <a:lnTo>
                  <a:pt x="4507177" y="36512"/>
                </a:lnTo>
                <a:lnTo>
                  <a:pt x="4553216" y="20637"/>
                </a:lnTo>
                <a:lnTo>
                  <a:pt x="4605602" y="9525"/>
                </a:lnTo>
                <a:lnTo>
                  <a:pt x="4665928" y="3175"/>
                </a:lnTo>
                <a:lnTo>
                  <a:pt x="4734189" y="0"/>
                </a:lnTo>
                <a:lnTo>
                  <a:pt x="4802453" y="3175"/>
                </a:lnTo>
                <a:lnTo>
                  <a:pt x="4862777" y="9525"/>
                </a:lnTo>
                <a:lnTo>
                  <a:pt x="4915165" y="20637"/>
                </a:lnTo>
                <a:lnTo>
                  <a:pt x="4961202" y="36512"/>
                </a:lnTo>
                <a:lnTo>
                  <a:pt x="5002478" y="52387"/>
                </a:lnTo>
                <a:lnTo>
                  <a:pt x="5038989" y="68262"/>
                </a:lnTo>
                <a:lnTo>
                  <a:pt x="5077091" y="87312"/>
                </a:lnTo>
                <a:lnTo>
                  <a:pt x="5115189" y="106362"/>
                </a:lnTo>
                <a:lnTo>
                  <a:pt x="5151702" y="125412"/>
                </a:lnTo>
                <a:lnTo>
                  <a:pt x="5192978" y="141287"/>
                </a:lnTo>
                <a:lnTo>
                  <a:pt x="5239014" y="155575"/>
                </a:lnTo>
                <a:lnTo>
                  <a:pt x="5291401" y="166687"/>
                </a:lnTo>
                <a:lnTo>
                  <a:pt x="5351727" y="174625"/>
                </a:lnTo>
                <a:lnTo>
                  <a:pt x="5410199" y="175985"/>
                </a:lnTo>
                <a:lnTo>
                  <a:pt x="5468671" y="174625"/>
                </a:lnTo>
                <a:lnTo>
                  <a:pt x="5528996" y="166687"/>
                </a:lnTo>
                <a:lnTo>
                  <a:pt x="5581383" y="155575"/>
                </a:lnTo>
                <a:lnTo>
                  <a:pt x="5627421" y="141287"/>
                </a:lnTo>
                <a:lnTo>
                  <a:pt x="5668696" y="125412"/>
                </a:lnTo>
                <a:lnTo>
                  <a:pt x="5705210" y="106362"/>
                </a:lnTo>
                <a:lnTo>
                  <a:pt x="5743308" y="87312"/>
                </a:lnTo>
                <a:lnTo>
                  <a:pt x="5781408" y="68262"/>
                </a:lnTo>
                <a:lnTo>
                  <a:pt x="5817921" y="52387"/>
                </a:lnTo>
                <a:lnTo>
                  <a:pt x="5859196" y="36512"/>
                </a:lnTo>
                <a:lnTo>
                  <a:pt x="5905234" y="20637"/>
                </a:lnTo>
                <a:lnTo>
                  <a:pt x="5957621" y="9525"/>
                </a:lnTo>
                <a:lnTo>
                  <a:pt x="6017948" y="3175"/>
                </a:lnTo>
                <a:lnTo>
                  <a:pt x="6086210" y="0"/>
                </a:lnTo>
                <a:lnTo>
                  <a:pt x="6095999" y="455"/>
                </a:lnTo>
                <a:lnTo>
                  <a:pt x="6105789" y="0"/>
                </a:lnTo>
                <a:lnTo>
                  <a:pt x="6174052" y="3175"/>
                </a:lnTo>
                <a:lnTo>
                  <a:pt x="6234377" y="9525"/>
                </a:lnTo>
                <a:lnTo>
                  <a:pt x="6286764" y="20637"/>
                </a:lnTo>
                <a:lnTo>
                  <a:pt x="6332802" y="36512"/>
                </a:lnTo>
                <a:lnTo>
                  <a:pt x="6374077" y="52387"/>
                </a:lnTo>
                <a:lnTo>
                  <a:pt x="6410589" y="68262"/>
                </a:lnTo>
                <a:lnTo>
                  <a:pt x="6448689" y="87312"/>
                </a:lnTo>
                <a:lnTo>
                  <a:pt x="6486789" y="106362"/>
                </a:lnTo>
                <a:lnTo>
                  <a:pt x="6523302" y="125412"/>
                </a:lnTo>
                <a:lnTo>
                  <a:pt x="6564577" y="141287"/>
                </a:lnTo>
                <a:lnTo>
                  <a:pt x="6610614" y="155575"/>
                </a:lnTo>
                <a:lnTo>
                  <a:pt x="6663002" y="166687"/>
                </a:lnTo>
                <a:lnTo>
                  <a:pt x="6723327" y="174625"/>
                </a:lnTo>
                <a:lnTo>
                  <a:pt x="6781799" y="175985"/>
                </a:lnTo>
                <a:lnTo>
                  <a:pt x="6840271" y="174625"/>
                </a:lnTo>
                <a:lnTo>
                  <a:pt x="6900596" y="166687"/>
                </a:lnTo>
                <a:lnTo>
                  <a:pt x="6952983" y="155575"/>
                </a:lnTo>
                <a:lnTo>
                  <a:pt x="6999021" y="141287"/>
                </a:lnTo>
                <a:lnTo>
                  <a:pt x="7040296" y="125412"/>
                </a:lnTo>
                <a:lnTo>
                  <a:pt x="7076808" y="106362"/>
                </a:lnTo>
                <a:lnTo>
                  <a:pt x="7114908" y="87312"/>
                </a:lnTo>
                <a:lnTo>
                  <a:pt x="7153008" y="68262"/>
                </a:lnTo>
                <a:lnTo>
                  <a:pt x="7189521" y="52387"/>
                </a:lnTo>
                <a:lnTo>
                  <a:pt x="7230796" y="36512"/>
                </a:lnTo>
                <a:lnTo>
                  <a:pt x="7276833" y="20637"/>
                </a:lnTo>
                <a:lnTo>
                  <a:pt x="7329221" y="9525"/>
                </a:lnTo>
                <a:lnTo>
                  <a:pt x="7389546" y="3175"/>
                </a:lnTo>
                <a:lnTo>
                  <a:pt x="7457808" y="0"/>
                </a:lnTo>
                <a:lnTo>
                  <a:pt x="7526071" y="3175"/>
                </a:lnTo>
                <a:lnTo>
                  <a:pt x="7586396" y="9525"/>
                </a:lnTo>
                <a:lnTo>
                  <a:pt x="7638783" y="20637"/>
                </a:lnTo>
                <a:lnTo>
                  <a:pt x="7684821" y="36512"/>
                </a:lnTo>
                <a:lnTo>
                  <a:pt x="7726096" y="52387"/>
                </a:lnTo>
                <a:lnTo>
                  <a:pt x="7762608" y="68262"/>
                </a:lnTo>
                <a:lnTo>
                  <a:pt x="7800708" y="87312"/>
                </a:lnTo>
                <a:lnTo>
                  <a:pt x="7838808" y="106362"/>
                </a:lnTo>
                <a:lnTo>
                  <a:pt x="7875321" y="125412"/>
                </a:lnTo>
                <a:lnTo>
                  <a:pt x="7916596" y="141287"/>
                </a:lnTo>
                <a:lnTo>
                  <a:pt x="7962633" y="155575"/>
                </a:lnTo>
                <a:lnTo>
                  <a:pt x="8015021" y="166687"/>
                </a:lnTo>
                <a:lnTo>
                  <a:pt x="8075346" y="174625"/>
                </a:lnTo>
                <a:lnTo>
                  <a:pt x="8143608" y="176212"/>
                </a:lnTo>
                <a:lnTo>
                  <a:pt x="8211871" y="174625"/>
                </a:lnTo>
                <a:lnTo>
                  <a:pt x="8272196" y="166687"/>
                </a:lnTo>
                <a:lnTo>
                  <a:pt x="8324583" y="155575"/>
                </a:lnTo>
                <a:lnTo>
                  <a:pt x="8370621" y="141287"/>
                </a:lnTo>
                <a:lnTo>
                  <a:pt x="8411896" y="125412"/>
                </a:lnTo>
                <a:lnTo>
                  <a:pt x="8448408" y="106362"/>
                </a:lnTo>
                <a:lnTo>
                  <a:pt x="8486508" y="87312"/>
                </a:lnTo>
                <a:lnTo>
                  <a:pt x="8524608" y="68262"/>
                </a:lnTo>
                <a:lnTo>
                  <a:pt x="8561120" y="52387"/>
                </a:lnTo>
                <a:lnTo>
                  <a:pt x="8602396" y="36512"/>
                </a:lnTo>
                <a:lnTo>
                  <a:pt x="8648432" y="20637"/>
                </a:lnTo>
                <a:lnTo>
                  <a:pt x="8700820" y="9525"/>
                </a:lnTo>
                <a:lnTo>
                  <a:pt x="8761146" y="3175"/>
                </a:lnTo>
                <a:lnTo>
                  <a:pt x="8827820" y="0"/>
                </a:lnTo>
                <a:lnTo>
                  <a:pt x="8897670" y="3175"/>
                </a:lnTo>
                <a:lnTo>
                  <a:pt x="8957996" y="9525"/>
                </a:lnTo>
                <a:lnTo>
                  <a:pt x="9010382" y="20637"/>
                </a:lnTo>
                <a:lnTo>
                  <a:pt x="9056420" y="36512"/>
                </a:lnTo>
                <a:lnTo>
                  <a:pt x="9097696" y="52387"/>
                </a:lnTo>
                <a:lnTo>
                  <a:pt x="9134208" y="68262"/>
                </a:lnTo>
                <a:lnTo>
                  <a:pt x="9172308" y="87312"/>
                </a:lnTo>
                <a:lnTo>
                  <a:pt x="9210408" y="106362"/>
                </a:lnTo>
                <a:lnTo>
                  <a:pt x="9246920" y="125412"/>
                </a:lnTo>
                <a:lnTo>
                  <a:pt x="9288196" y="141287"/>
                </a:lnTo>
                <a:lnTo>
                  <a:pt x="9334232" y="155575"/>
                </a:lnTo>
                <a:lnTo>
                  <a:pt x="9386620" y="166687"/>
                </a:lnTo>
                <a:lnTo>
                  <a:pt x="9446946" y="174625"/>
                </a:lnTo>
                <a:lnTo>
                  <a:pt x="9515208" y="176212"/>
                </a:lnTo>
                <a:lnTo>
                  <a:pt x="9583470" y="174625"/>
                </a:lnTo>
                <a:lnTo>
                  <a:pt x="9643796" y="166687"/>
                </a:lnTo>
                <a:lnTo>
                  <a:pt x="9696182" y="155575"/>
                </a:lnTo>
                <a:lnTo>
                  <a:pt x="9742220" y="141287"/>
                </a:lnTo>
                <a:lnTo>
                  <a:pt x="9783496" y="125412"/>
                </a:lnTo>
                <a:lnTo>
                  <a:pt x="9820008" y="106362"/>
                </a:lnTo>
                <a:lnTo>
                  <a:pt x="9896208" y="68262"/>
                </a:lnTo>
                <a:lnTo>
                  <a:pt x="9932720" y="52387"/>
                </a:lnTo>
                <a:lnTo>
                  <a:pt x="9973996" y="36512"/>
                </a:lnTo>
                <a:lnTo>
                  <a:pt x="10020032" y="20637"/>
                </a:lnTo>
                <a:lnTo>
                  <a:pt x="10072420" y="9525"/>
                </a:lnTo>
                <a:lnTo>
                  <a:pt x="10132746" y="3175"/>
                </a:lnTo>
                <a:lnTo>
                  <a:pt x="10201008" y="0"/>
                </a:lnTo>
                <a:lnTo>
                  <a:pt x="10269270" y="3175"/>
                </a:lnTo>
                <a:lnTo>
                  <a:pt x="10329596" y="9525"/>
                </a:lnTo>
                <a:lnTo>
                  <a:pt x="10381982" y="20637"/>
                </a:lnTo>
                <a:lnTo>
                  <a:pt x="10428020" y="36512"/>
                </a:lnTo>
                <a:lnTo>
                  <a:pt x="10469296" y="52387"/>
                </a:lnTo>
                <a:lnTo>
                  <a:pt x="10505808" y="68262"/>
                </a:lnTo>
                <a:lnTo>
                  <a:pt x="10543908" y="87312"/>
                </a:lnTo>
                <a:lnTo>
                  <a:pt x="10582008" y="106362"/>
                </a:lnTo>
                <a:lnTo>
                  <a:pt x="10618520" y="125412"/>
                </a:lnTo>
                <a:lnTo>
                  <a:pt x="10659796" y="141287"/>
                </a:lnTo>
                <a:lnTo>
                  <a:pt x="10705832" y="155575"/>
                </a:lnTo>
                <a:lnTo>
                  <a:pt x="10758220" y="166687"/>
                </a:lnTo>
                <a:lnTo>
                  <a:pt x="10818546" y="174625"/>
                </a:lnTo>
                <a:lnTo>
                  <a:pt x="10886808" y="176212"/>
                </a:lnTo>
                <a:lnTo>
                  <a:pt x="10955070" y="174625"/>
                </a:lnTo>
                <a:lnTo>
                  <a:pt x="11015396" y="166687"/>
                </a:lnTo>
                <a:lnTo>
                  <a:pt x="11067782" y="155575"/>
                </a:lnTo>
                <a:lnTo>
                  <a:pt x="11113820" y="141287"/>
                </a:lnTo>
                <a:lnTo>
                  <a:pt x="11155096" y="125412"/>
                </a:lnTo>
                <a:lnTo>
                  <a:pt x="11191608" y="106362"/>
                </a:lnTo>
                <a:lnTo>
                  <a:pt x="11229708" y="87312"/>
                </a:lnTo>
                <a:lnTo>
                  <a:pt x="11267808" y="68262"/>
                </a:lnTo>
                <a:lnTo>
                  <a:pt x="11304320" y="52387"/>
                </a:lnTo>
                <a:lnTo>
                  <a:pt x="11345596" y="36512"/>
                </a:lnTo>
                <a:lnTo>
                  <a:pt x="11391632" y="20637"/>
                </a:lnTo>
                <a:lnTo>
                  <a:pt x="11444020" y="9525"/>
                </a:lnTo>
                <a:lnTo>
                  <a:pt x="11504346" y="3175"/>
                </a:lnTo>
                <a:lnTo>
                  <a:pt x="11572608" y="0"/>
                </a:lnTo>
                <a:lnTo>
                  <a:pt x="11640870" y="3175"/>
                </a:lnTo>
                <a:lnTo>
                  <a:pt x="11701196" y="9525"/>
                </a:lnTo>
                <a:lnTo>
                  <a:pt x="11753582" y="20637"/>
                </a:lnTo>
                <a:lnTo>
                  <a:pt x="11799620" y="36512"/>
                </a:lnTo>
                <a:lnTo>
                  <a:pt x="11840896" y="52387"/>
                </a:lnTo>
                <a:lnTo>
                  <a:pt x="11877408" y="68262"/>
                </a:lnTo>
                <a:lnTo>
                  <a:pt x="11915508" y="87312"/>
                </a:lnTo>
                <a:lnTo>
                  <a:pt x="11953608" y="106362"/>
                </a:lnTo>
                <a:lnTo>
                  <a:pt x="11990120" y="125412"/>
                </a:lnTo>
                <a:lnTo>
                  <a:pt x="12031396" y="141287"/>
                </a:lnTo>
                <a:lnTo>
                  <a:pt x="12077432" y="155575"/>
                </a:lnTo>
                <a:lnTo>
                  <a:pt x="12129820" y="166688"/>
                </a:lnTo>
                <a:lnTo>
                  <a:pt x="12190146" y="174625"/>
                </a:lnTo>
                <a:lnTo>
                  <a:pt x="12191998" y="174668"/>
                </a:lnTo>
                <a:lnTo>
                  <a:pt x="12191998" y="851265"/>
                </a:lnTo>
                <a:lnTo>
                  <a:pt x="0" y="851265"/>
                </a:lnTo>
                <a:lnTo>
                  <a:pt x="0" y="174668"/>
                </a:lnTo>
                <a:lnTo>
                  <a:pt x="1852" y="174625"/>
                </a:lnTo>
                <a:lnTo>
                  <a:pt x="62177" y="166687"/>
                </a:lnTo>
                <a:lnTo>
                  <a:pt x="114564" y="155575"/>
                </a:lnTo>
                <a:lnTo>
                  <a:pt x="160602" y="141287"/>
                </a:lnTo>
                <a:lnTo>
                  <a:pt x="201877" y="125412"/>
                </a:lnTo>
                <a:lnTo>
                  <a:pt x="238389" y="106362"/>
                </a:lnTo>
                <a:lnTo>
                  <a:pt x="276489" y="87312"/>
                </a:lnTo>
                <a:lnTo>
                  <a:pt x="314589" y="68262"/>
                </a:lnTo>
                <a:lnTo>
                  <a:pt x="351102" y="52387"/>
                </a:lnTo>
                <a:lnTo>
                  <a:pt x="392377" y="36512"/>
                </a:lnTo>
                <a:lnTo>
                  <a:pt x="438414" y="20637"/>
                </a:lnTo>
                <a:lnTo>
                  <a:pt x="490802" y="9525"/>
                </a:lnTo>
                <a:lnTo>
                  <a:pt x="551127" y="3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30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9D9270-964D-7944-9B24-127A90B9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15794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1FC962-7223-C941-A8B8-878676606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275427"/>
            <a:ext cx="101783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ko-KR" altLang="en-US" sz="2400" b="1" dirty="0">
                <a:latin typeface="+mj-ea"/>
                <a:ea typeface="+mj-ea"/>
                <a:sym typeface="Wingdings" pitchFamily="2" charset="2"/>
              </a:rPr>
              <a:t>☑️  </a:t>
            </a:r>
            <a:r>
              <a:rPr kumimoji="1" lang="en-US" altLang="ko-KR" sz="2400" b="1" dirty="0">
                <a:latin typeface="+mj-ea"/>
                <a:ea typeface="+mj-ea"/>
                <a:sym typeface="Wingdings" pitchFamily="2" charset="2"/>
              </a:rPr>
              <a:t>14</a:t>
            </a:r>
            <a:r>
              <a:rPr kumimoji="1" lang="ko-KR" altLang="en-US" sz="2400" b="1" dirty="0">
                <a:latin typeface="+mj-ea"/>
                <a:ea typeface="+mj-ea"/>
                <a:sym typeface="Wingdings" pitchFamily="2" charset="2"/>
              </a:rPr>
              <a:t>일 기간 오류</a:t>
            </a:r>
            <a:endParaRPr kumimoji="1" lang="en-US" altLang="ko-KR" sz="2400" b="1" dirty="0">
              <a:latin typeface="+mj-ea"/>
              <a:ea typeface="+mj-ea"/>
              <a:sym typeface="Wingdings" pitchFamily="2" charset="2"/>
            </a:endParaRPr>
          </a:p>
          <a:p>
            <a:pPr marL="0" indent="0">
              <a:buNone/>
            </a:pPr>
            <a:r>
              <a:rPr kumimoji="1" lang="ko-KR" altLang="en-US" sz="2400" b="1" dirty="0">
                <a:latin typeface="+mj-ea"/>
                <a:ea typeface="+mj-ea"/>
                <a:sym typeface="Wingdings" pitchFamily="2" charset="2"/>
              </a:rPr>
              <a:t> </a:t>
            </a:r>
            <a:r>
              <a:rPr kumimoji="1" lang="en-US" altLang="ko-KR" sz="2400" b="1" dirty="0">
                <a:latin typeface="+mj-ea"/>
                <a:ea typeface="+mj-ea"/>
                <a:sym typeface="Wingdings" pitchFamily="2" charset="2"/>
              </a:rPr>
              <a:t></a:t>
            </a:r>
            <a:r>
              <a:rPr kumimoji="1" lang="ko-KR" altLang="en-US" sz="2400" b="1" dirty="0">
                <a:latin typeface="+mj-ea"/>
                <a:ea typeface="+mj-ea"/>
                <a:sym typeface="Wingdings" pitchFamily="2" charset="2"/>
              </a:rPr>
              <a:t> 조건을 같은 달일 경우만 생각한 결과</a:t>
            </a:r>
            <a:r>
              <a:rPr kumimoji="1" lang="en-US" altLang="ko-KR" sz="2400" b="1" dirty="0">
                <a:latin typeface="+mj-ea"/>
                <a:ea typeface="+mj-ea"/>
                <a:sym typeface="Wingdings" pitchFamily="2" charset="2"/>
              </a:rPr>
              <a:t>,</a:t>
            </a:r>
            <a:r>
              <a:rPr kumimoji="1" lang="ko-KR" altLang="en-US" sz="2400" b="1" dirty="0">
                <a:latin typeface="+mj-ea"/>
                <a:ea typeface="+mj-ea"/>
                <a:sym typeface="Wingdings" pitchFamily="2" charset="2"/>
              </a:rPr>
              <a:t> 달이 넘어가면 계산이 안됨</a:t>
            </a:r>
            <a:r>
              <a:rPr kumimoji="1" lang="en-US" altLang="ko-KR" sz="2400" b="1" dirty="0">
                <a:latin typeface="+mj-ea"/>
                <a:ea typeface="+mj-ea"/>
                <a:sym typeface="Wingdings" pitchFamily="2" charset="2"/>
              </a:rPr>
              <a:t>.</a:t>
            </a:r>
            <a:endParaRPr kumimoji="1" lang="en-US" altLang="ko-KR" sz="2400" dirty="0">
              <a:sym typeface="Wingdings" pitchFamily="2" charset="2"/>
            </a:endParaRPr>
          </a:p>
          <a:p>
            <a:pPr marL="0" indent="0">
              <a:buNone/>
            </a:pPr>
            <a:r>
              <a:rPr kumimoji="1" lang="en-US" altLang="ko-KR" sz="2400" dirty="0">
                <a:sym typeface="Wingdings" pitchFamily="2" charset="2"/>
              </a:rPr>
              <a:t>Ex) 11</a:t>
            </a:r>
            <a:r>
              <a:rPr kumimoji="1" lang="ko-KR" altLang="en-US" sz="2400" dirty="0">
                <a:sym typeface="Wingdings" pitchFamily="2" charset="2"/>
              </a:rPr>
              <a:t>월만  </a:t>
            </a:r>
            <a:r>
              <a:rPr kumimoji="1" lang="en-US" altLang="ko-KR" sz="2400" dirty="0">
                <a:sym typeface="Wingdings" pitchFamily="2" charset="2"/>
              </a:rPr>
              <a:t>a</a:t>
            </a:r>
            <a:r>
              <a:rPr kumimoji="1" lang="ko-KR" altLang="en-US" sz="2400" dirty="0">
                <a:sym typeface="Wingdings" pitchFamily="2" charset="2"/>
              </a:rPr>
              <a:t>태그 걸림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426E5A5-9975-B346-94D5-F37839581F46}"/>
              </a:ext>
            </a:extLst>
          </p:cNvPr>
          <p:cNvGrpSpPr/>
          <p:nvPr/>
        </p:nvGrpSpPr>
        <p:grpSpPr>
          <a:xfrm>
            <a:off x="2941581" y="3072222"/>
            <a:ext cx="6490813" cy="3241110"/>
            <a:chOff x="1251678" y="3429000"/>
            <a:chExt cx="6490813" cy="3241110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DB8912D2-315F-A64D-9530-CCFE9B5B6D2F}"/>
                </a:ext>
              </a:extLst>
            </p:cNvPr>
            <p:cNvGrpSpPr/>
            <p:nvPr/>
          </p:nvGrpSpPr>
          <p:grpSpPr>
            <a:xfrm>
              <a:off x="1251678" y="3429000"/>
              <a:ext cx="6490813" cy="3241110"/>
              <a:chOff x="3928534" y="2523066"/>
              <a:chExt cx="7145866" cy="3593591"/>
            </a:xfrm>
          </p:grpSpPr>
          <p:pic>
            <p:nvPicPr>
              <p:cNvPr id="5" name="그림 4" descr="스크린샷이(가) 표시된 사진&#10;&#10;자동 생성된 설명">
                <a:extLst>
                  <a:ext uri="{FF2B5EF4-FFF2-40B4-BE49-F238E27FC236}">
                    <a16:creationId xmlns:a16="http://schemas.microsoft.com/office/drawing/2014/main" id="{D3E217BA-C7DA-E04D-8FF6-6B4A51ED5BC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9324" t="22963" r="14628" b="24637"/>
              <a:stretch/>
            </p:blipFill>
            <p:spPr>
              <a:xfrm>
                <a:off x="3928534" y="2523066"/>
                <a:ext cx="7145866" cy="3593591"/>
              </a:xfrm>
              <a:prstGeom prst="rect">
                <a:avLst/>
              </a:prstGeom>
            </p:spPr>
          </p:pic>
          <mc:AlternateContent xmlns:mc="http://schemas.openxmlformats.org/markup-compatibility/2006" xmlns:p14="http://schemas.microsoft.com/office/powerpoint/2010/main">
            <mc:Choice Requires="p14">
              <p:contentPart p14:bwMode="auto" r:id="rId3">
                <p14:nvContentPartPr>
                  <p14:cNvPr id="6" name="잉크 5">
                    <a:extLst>
                      <a:ext uri="{FF2B5EF4-FFF2-40B4-BE49-F238E27FC236}">
                        <a16:creationId xmlns:a16="http://schemas.microsoft.com/office/drawing/2014/main" id="{824D7CDA-0278-614B-89E1-1C3416B84923}"/>
                      </a:ext>
                    </a:extLst>
                  </p14:cNvPr>
                  <p14:cNvContentPartPr/>
                  <p14:nvPr/>
                </p14:nvContentPartPr>
                <p14:xfrm>
                  <a:off x="4517373" y="5327387"/>
                  <a:ext cx="2388240" cy="32400"/>
                </p14:xfrm>
              </p:contentPart>
            </mc:Choice>
            <mc:Fallback xmlns="">
              <p:pic>
                <p:nvPicPr>
                  <p:cNvPr id="6" name="잉크 5">
                    <a:extLst>
                      <a:ext uri="{FF2B5EF4-FFF2-40B4-BE49-F238E27FC236}">
                        <a16:creationId xmlns:a16="http://schemas.microsoft.com/office/drawing/2014/main" id="{824D7CDA-0278-614B-89E1-1C3416B84923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4478137" y="5247787"/>
                    <a:ext cx="2467108" cy="19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">
                <p14:nvContentPartPr>
                  <p14:cNvPr id="7" name="잉크 6">
                    <a:extLst>
                      <a:ext uri="{FF2B5EF4-FFF2-40B4-BE49-F238E27FC236}">
                        <a16:creationId xmlns:a16="http://schemas.microsoft.com/office/drawing/2014/main" id="{FED8BF39-A9EF-CF46-9F8A-ED0B50104C13}"/>
                      </a:ext>
                    </a:extLst>
                  </p14:cNvPr>
                  <p14:cNvContentPartPr/>
                  <p14:nvPr/>
                </p14:nvContentPartPr>
                <p14:xfrm>
                  <a:off x="10769853" y="3642947"/>
                  <a:ext cx="165960" cy="22320"/>
                </p14:xfrm>
              </p:contentPart>
            </mc:Choice>
            <mc:Fallback xmlns="">
              <p:pic>
                <p:nvPicPr>
                  <p:cNvPr id="7" name="잉크 6">
                    <a:extLst>
                      <a:ext uri="{FF2B5EF4-FFF2-40B4-BE49-F238E27FC236}">
                        <a16:creationId xmlns:a16="http://schemas.microsoft.com/office/drawing/2014/main" id="{FED8BF39-A9EF-CF46-9F8A-ED0B50104C13}"/>
                      </a:ext>
                    </a:extLst>
                  </p:cNvPr>
                  <p:cNvPicPr/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10730244" y="3563233"/>
                    <a:ext cx="244781" cy="18135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">
                <p14:nvContentPartPr>
                  <p14:cNvPr id="8" name="잉크 7">
                    <a:extLst>
                      <a:ext uri="{FF2B5EF4-FFF2-40B4-BE49-F238E27FC236}">
                        <a16:creationId xmlns:a16="http://schemas.microsoft.com/office/drawing/2014/main" id="{2E5FF11A-AF6D-3D42-B2DC-EF2892C5B2E8}"/>
                      </a:ext>
                    </a:extLst>
                  </p14:cNvPr>
                  <p14:cNvContentPartPr/>
                  <p14:nvPr/>
                </p14:nvContentPartPr>
                <p14:xfrm>
                  <a:off x="8105133" y="4020227"/>
                  <a:ext cx="2388600" cy="71640"/>
                </p14:xfrm>
              </p:contentPart>
            </mc:Choice>
            <mc:Fallback xmlns="">
              <p:pic>
                <p:nvPicPr>
                  <p:cNvPr id="8" name="잉크 7">
                    <a:extLst>
                      <a:ext uri="{FF2B5EF4-FFF2-40B4-BE49-F238E27FC236}">
                        <a16:creationId xmlns:a16="http://schemas.microsoft.com/office/drawing/2014/main" id="{2E5FF11A-AF6D-3D42-B2DC-EF2892C5B2E8}"/>
                      </a:ext>
                    </a:extLst>
                  </p:cNvPr>
                  <p:cNvPicPr/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8065501" y="3941025"/>
                    <a:ext cx="2467467" cy="230442"/>
                  </a:xfrm>
                  <a:prstGeom prst="rect">
                    <a:avLst/>
                  </a:prstGeom>
                </p:spPr>
              </p:pic>
            </mc:Fallback>
          </mc:AlternateContent>
        </p:grpSp>
        <p:sp>
          <p:nvSpPr>
            <p:cNvPr id="11" name="액자 10">
              <a:extLst>
                <a:ext uri="{FF2B5EF4-FFF2-40B4-BE49-F238E27FC236}">
                  <a16:creationId xmlns:a16="http://schemas.microsoft.com/office/drawing/2014/main" id="{9DBA1325-8ED9-A649-B88E-52BFE15B316D}"/>
                </a:ext>
              </a:extLst>
            </p:cNvPr>
            <p:cNvSpPr/>
            <p:nvPr/>
          </p:nvSpPr>
          <p:spPr>
            <a:xfrm>
              <a:off x="1696453" y="5823284"/>
              <a:ext cx="2333680" cy="360948"/>
            </a:xfrm>
            <a:prstGeom prst="frame">
              <a:avLst/>
            </a:prstGeom>
            <a:solidFill>
              <a:srgbClr val="FF0000"/>
            </a:solidFill>
            <a:ln w="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7046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9D9270-964D-7944-9B24-127A90B9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15794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결과</a:t>
            </a:r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FA31B88B-7A6D-D140-BBE3-8E42019FC3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27" t="23226" r="45206" b="53118"/>
          <a:stretch/>
        </p:blipFill>
        <p:spPr>
          <a:xfrm>
            <a:off x="1175929" y="1859872"/>
            <a:ext cx="4675233" cy="236993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18181CA-A04D-4148-8415-A9674A8D2D5C}"/>
              </a:ext>
            </a:extLst>
          </p:cNvPr>
          <p:cNvSpPr txBox="1"/>
          <p:nvPr/>
        </p:nvSpPr>
        <p:spPr>
          <a:xfrm>
            <a:off x="6340839" y="1198179"/>
            <a:ext cx="4469493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dirty="0">
                <a:latin typeface="+mj-ea"/>
                <a:ea typeface="+mj-ea"/>
              </a:rPr>
              <a:t>1. </a:t>
            </a:r>
            <a:r>
              <a:rPr lang="en" altLang="ko-KR" dirty="0" err="1">
                <a:latin typeface="+mj-ea"/>
                <a:ea typeface="+mj-ea"/>
              </a:rPr>
              <a:t>nowY</a:t>
            </a:r>
            <a:r>
              <a:rPr lang="en" altLang="ko-KR" dirty="0">
                <a:latin typeface="+mj-ea"/>
                <a:ea typeface="+mj-ea"/>
              </a:rPr>
              <a:t> != nowY2 &amp;&amp; </a:t>
            </a:r>
            <a:r>
              <a:rPr lang="en" altLang="ko-KR" dirty="0" err="1">
                <a:latin typeface="+mj-ea"/>
                <a:ea typeface="+mj-ea"/>
              </a:rPr>
              <a:t>nowM</a:t>
            </a:r>
            <a:r>
              <a:rPr lang="en" altLang="ko-KR" dirty="0">
                <a:latin typeface="+mj-ea"/>
                <a:ea typeface="+mj-ea"/>
              </a:rPr>
              <a:t> != nowM2</a:t>
            </a:r>
          </a:p>
          <a:p>
            <a:r>
              <a:rPr lang="en" altLang="ko-KR" dirty="0">
                <a:solidFill>
                  <a:srgbClr val="0070C0"/>
                </a:solidFill>
                <a:latin typeface="+mj-ea"/>
                <a:ea typeface="+mj-ea"/>
                <a:sym typeface="Wingdings" pitchFamily="2" charset="2"/>
              </a:rPr>
              <a:t></a:t>
            </a:r>
            <a:r>
              <a:rPr lang="en" altLang="ko-KR" dirty="0">
                <a:solidFill>
                  <a:srgbClr val="0070C0"/>
                </a:solidFill>
                <a:latin typeface="+mj-ea"/>
                <a:ea typeface="+mj-ea"/>
              </a:rPr>
              <a:t> </a:t>
            </a:r>
            <a:r>
              <a:rPr lang="ko-KR" altLang="en-US" dirty="0">
                <a:solidFill>
                  <a:srgbClr val="0070C0"/>
                </a:solidFill>
                <a:latin typeface="+mj-ea"/>
                <a:ea typeface="+mj-ea"/>
              </a:rPr>
              <a:t>년도가  달라짐</a:t>
            </a:r>
            <a:r>
              <a:rPr lang="en-US" altLang="ko-KR" dirty="0">
                <a:solidFill>
                  <a:srgbClr val="0070C0"/>
                </a:solidFill>
                <a:latin typeface="+mj-ea"/>
                <a:ea typeface="+mj-ea"/>
              </a:rPr>
              <a:t>.</a:t>
            </a:r>
          </a:p>
          <a:p>
            <a:r>
              <a:rPr lang="en-US" altLang="ko-KR" dirty="0">
                <a:latin typeface="+mj-ea"/>
                <a:ea typeface="+mj-ea"/>
              </a:rPr>
              <a:t>(ex  - 2019/12/25 ~ 2020/01/02)</a:t>
            </a:r>
          </a:p>
          <a:p>
            <a:endParaRPr lang="en-US" altLang="ko-KR" dirty="0">
              <a:latin typeface="+mj-ea"/>
              <a:ea typeface="+mj-ea"/>
            </a:endParaRPr>
          </a:p>
          <a:p>
            <a:r>
              <a:rPr lang="en" altLang="ko-KR" dirty="0">
                <a:latin typeface="+mj-ea"/>
              </a:rPr>
              <a:t>2. </a:t>
            </a:r>
            <a:r>
              <a:rPr lang="en" altLang="ko-KR" dirty="0" err="1">
                <a:latin typeface="+mj-ea"/>
              </a:rPr>
              <a:t>nowY</a:t>
            </a:r>
            <a:r>
              <a:rPr lang="en" altLang="ko-KR" dirty="0">
                <a:latin typeface="+mj-ea"/>
              </a:rPr>
              <a:t>==nowY2 &amp;&amp;  </a:t>
            </a:r>
            <a:r>
              <a:rPr lang="en" altLang="ko-KR" dirty="0" err="1">
                <a:latin typeface="+mj-ea"/>
              </a:rPr>
              <a:t>nowM</a:t>
            </a:r>
            <a:r>
              <a:rPr lang="en" altLang="ko-KR" dirty="0">
                <a:latin typeface="+mj-ea"/>
              </a:rPr>
              <a:t> == </a:t>
            </a:r>
            <a:r>
              <a:rPr lang="en" altLang="ko-KR" dirty="0" err="1">
                <a:latin typeface="+mj-ea"/>
              </a:rPr>
              <a:t>nowM</a:t>
            </a:r>
            <a:endParaRPr lang="en" altLang="ko-KR" dirty="0">
              <a:latin typeface="+mj-ea"/>
            </a:endParaRPr>
          </a:p>
          <a:p>
            <a:pPr marL="285750" indent="-285750">
              <a:buFont typeface="Wingdings" pitchFamily="2" charset="2"/>
              <a:buChar char="à"/>
            </a:pPr>
            <a:r>
              <a:rPr lang="ko-KR" altLang="en-US" dirty="0">
                <a:solidFill>
                  <a:srgbClr val="0070C0"/>
                </a:solidFill>
                <a:latin typeface="+mj-ea"/>
                <a:sym typeface="Wingdings" pitchFamily="2" charset="2"/>
              </a:rPr>
              <a:t>달과 년도가 같음</a:t>
            </a:r>
            <a:r>
              <a:rPr lang="en-US" altLang="ko-KR" dirty="0">
                <a:solidFill>
                  <a:srgbClr val="0070C0"/>
                </a:solidFill>
                <a:latin typeface="+mj-ea"/>
                <a:sym typeface="Wingdings" pitchFamily="2" charset="2"/>
              </a:rPr>
              <a:t>.</a:t>
            </a:r>
          </a:p>
          <a:p>
            <a:r>
              <a:rPr lang="en-US" altLang="ko-KR" dirty="0">
                <a:latin typeface="+mj-ea"/>
                <a:sym typeface="Wingdings" pitchFamily="2" charset="2"/>
              </a:rPr>
              <a:t>(ex – 2019/11/01 ~2019/11/14)</a:t>
            </a:r>
          </a:p>
          <a:p>
            <a:endParaRPr lang="en-US" altLang="ko-KR" dirty="0">
              <a:latin typeface="+mj-ea"/>
            </a:endParaRPr>
          </a:p>
          <a:p>
            <a:r>
              <a:rPr lang="en" altLang="ko-KR" dirty="0">
                <a:latin typeface="+mj-ea"/>
              </a:rPr>
              <a:t>3. </a:t>
            </a:r>
            <a:r>
              <a:rPr lang="en" altLang="ko-KR" dirty="0" err="1">
                <a:latin typeface="+mj-ea"/>
              </a:rPr>
              <a:t>nowY</a:t>
            </a:r>
            <a:r>
              <a:rPr lang="en" altLang="ko-KR" dirty="0">
                <a:latin typeface="+mj-ea"/>
              </a:rPr>
              <a:t>==nowY2 &amp;&amp; </a:t>
            </a:r>
            <a:r>
              <a:rPr lang="en" altLang="ko-KR" dirty="0" err="1">
                <a:latin typeface="+mj-ea"/>
              </a:rPr>
              <a:t>nowM</a:t>
            </a:r>
            <a:r>
              <a:rPr lang="en" altLang="ko-KR" dirty="0">
                <a:latin typeface="+mj-ea"/>
              </a:rPr>
              <a:t> != nowM2</a:t>
            </a:r>
          </a:p>
          <a:p>
            <a:pPr marL="285750" indent="-285750">
              <a:buFont typeface="Wingdings" pitchFamily="2" charset="2"/>
              <a:buChar char="à"/>
            </a:pPr>
            <a:r>
              <a:rPr lang="ko-KR" altLang="en-US" dirty="0">
                <a:solidFill>
                  <a:srgbClr val="0070C0"/>
                </a:solidFill>
                <a:latin typeface="+mj-ea"/>
              </a:rPr>
              <a:t>달이 달라짐</a:t>
            </a:r>
            <a:r>
              <a:rPr lang="en-US" altLang="ko-KR" dirty="0">
                <a:solidFill>
                  <a:srgbClr val="0070C0"/>
                </a:solidFill>
                <a:latin typeface="+mj-ea"/>
              </a:rPr>
              <a:t>. </a:t>
            </a:r>
            <a:r>
              <a:rPr lang="ko-KR" altLang="en-US" dirty="0">
                <a:solidFill>
                  <a:srgbClr val="0070C0"/>
                </a:solidFill>
                <a:latin typeface="+mj-ea"/>
              </a:rPr>
              <a:t>년도는</a:t>
            </a:r>
            <a:r>
              <a:rPr lang="en-US" altLang="ko-KR" dirty="0">
                <a:solidFill>
                  <a:srgbClr val="0070C0"/>
                </a:solidFill>
                <a:latin typeface="+mj-ea"/>
              </a:rPr>
              <a:t> </a:t>
            </a:r>
            <a:r>
              <a:rPr lang="ko-KR" altLang="en-US" dirty="0">
                <a:solidFill>
                  <a:srgbClr val="0070C0"/>
                </a:solidFill>
                <a:latin typeface="+mj-ea"/>
              </a:rPr>
              <a:t>같음</a:t>
            </a:r>
            <a:r>
              <a:rPr lang="en-US" altLang="ko-KR" dirty="0">
                <a:solidFill>
                  <a:srgbClr val="0070C0"/>
                </a:solidFill>
                <a:latin typeface="+mj-ea"/>
              </a:rPr>
              <a:t>.</a:t>
            </a:r>
          </a:p>
          <a:p>
            <a:r>
              <a:rPr lang="en-US" altLang="ko-KR" dirty="0">
                <a:latin typeface="+mj-ea"/>
              </a:rPr>
              <a:t>(ex – 2019/11/26 ~ 2019/12/10 )</a:t>
            </a:r>
          </a:p>
          <a:p>
            <a:br>
              <a:rPr lang="en-US" altLang="ko-KR" dirty="0">
                <a:latin typeface="+mj-ea"/>
                <a:ea typeface="+mj-ea"/>
              </a:rPr>
            </a:br>
            <a:endParaRPr kumimoji="1"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81262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9D9270-964D-7944-9B24-127A90B9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15794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결과</a:t>
            </a: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96D369F1-0EBB-D843-994D-407E3B0527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94" t="5575" r="15049"/>
          <a:stretch/>
        </p:blipFill>
        <p:spPr>
          <a:xfrm>
            <a:off x="2989968" y="382385"/>
            <a:ext cx="8137002" cy="647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228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9D9270-964D-7944-9B24-127A90B9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15794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결과</a:t>
            </a: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A2E4F701-378F-2F49-9081-D47B03AC5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100" y="1198179"/>
            <a:ext cx="6565617" cy="55555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9FAEEC-52DF-9B44-9E62-1388E4FFA4BB}"/>
              </a:ext>
            </a:extLst>
          </p:cNvPr>
          <p:cNvSpPr txBox="1"/>
          <p:nvPr/>
        </p:nvSpPr>
        <p:spPr>
          <a:xfrm>
            <a:off x="7418717" y="1722044"/>
            <a:ext cx="34275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+mj-ea"/>
                <a:ea typeface="+mj-ea"/>
              </a:rPr>
              <a:t>-</a:t>
            </a:r>
            <a:r>
              <a:rPr kumimoji="1" lang="ko-KR" altLang="en-US" dirty="0">
                <a:latin typeface="+mj-ea"/>
                <a:ea typeface="+mj-ea"/>
              </a:rPr>
              <a:t> </a:t>
            </a:r>
            <a:r>
              <a:rPr kumimoji="1" lang="en-US" altLang="ko-KR" dirty="0">
                <a:latin typeface="+mj-ea"/>
                <a:ea typeface="+mj-ea"/>
              </a:rPr>
              <a:t> </a:t>
            </a:r>
            <a:r>
              <a:rPr kumimoji="1" lang="ko-KR" altLang="en-US" dirty="0">
                <a:latin typeface="+mj-ea"/>
                <a:ea typeface="+mj-ea"/>
              </a:rPr>
              <a:t>자동으로 꺼졌다 </a:t>
            </a:r>
            <a:r>
              <a:rPr kumimoji="1" lang="ko-KR" altLang="en-US" dirty="0" err="1">
                <a:latin typeface="+mj-ea"/>
                <a:ea typeface="+mj-ea"/>
              </a:rPr>
              <a:t>켜짐을</a:t>
            </a:r>
            <a:r>
              <a:rPr kumimoji="1" lang="en-US" altLang="ko-KR" dirty="0">
                <a:latin typeface="+mj-ea"/>
                <a:ea typeface="+mj-ea"/>
              </a:rPr>
              <a:t>.</a:t>
            </a:r>
            <a:r>
              <a:rPr kumimoji="1" lang="ko-KR" altLang="en-US" dirty="0">
                <a:latin typeface="+mj-ea"/>
                <a:ea typeface="+mj-ea"/>
              </a:rPr>
              <a:t>반복</a:t>
            </a:r>
            <a:endParaRPr kumimoji="1" lang="en-US" altLang="ko-KR" dirty="0">
              <a:latin typeface="+mj-ea"/>
              <a:ea typeface="+mj-ea"/>
            </a:endParaRPr>
          </a:p>
          <a:p>
            <a:pPr marL="285750" indent="-285750">
              <a:buFontTx/>
              <a:buChar char="-"/>
            </a:pPr>
            <a:r>
              <a:rPr kumimoji="1" lang="en-US" altLang="ko-KR" dirty="0" err="1">
                <a:latin typeface="+mj-ea"/>
                <a:ea typeface="+mj-ea"/>
              </a:rPr>
              <a:t>Mysql</a:t>
            </a:r>
            <a:r>
              <a:rPr kumimoji="1" lang="en-US" altLang="ko-KR" dirty="0">
                <a:latin typeface="+mj-ea"/>
                <a:ea typeface="+mj-ea"/>
              </a:rPr>
              <a:t> connection refused</a:t>
            </a:r>
          </a:p>
          <a:p>
            <a:endParaRPr kumimoji="1" lang="en-US" altLang="ko-KR" dirty="0">
              <a:latin typeface="+mj-ea"/>
              <a:ea typeface="+mj-ea"/>
            </a:endParaRPr>
          </a:p>
          <a:p>
            <a:r>
              <a:rPr kumimoji="1" lang="en-US" altLang="ko-KR" dirty="0">
                <a:latin typeface="+mj-ea"/>
                <a:ea typeface="+mj-ea"/>
                <a:sym typeface="Wingdings" pitchFamily="2" charset="2"/>
              </a:rPr>
              <a:t> </a:t>
            </a:r>
            <a:r>
              <a:rPr kumimoji="1" lang="ko-KR" altLang="en-US" dirty="0">
                <a:latin typeface="+mj-ea"/>
                <a:ea typeface="+mj-ea"/>
                <a:sym typeface="Wingdings" pitchFamily="2" charset="2"/>
              </a:rPr>
              <a:t>재설치</a:t>
            </a:r>
            <a:endParaRPr kumimoji="1" lang="en-US" altLang="ko-KR" dirty="0">
              <a:latin typeface="+mj-ea"/>
              <a:ea typeface="+mj-ea"/>
            </a:endParaRPr>
          </a:p>
          <a:p>
            <a:pPr marL="285750" indent="-285750">
              <a:buFontTx/>
              <a:buChar char="-"/>
            </a:pPr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4312EF-B126-B94A-AB6D-C9D1EE4A0644}"/>
              </a:ext>
            </a:extLst>
          </p:cNvPr>
          <p:cNvSpPr txBox="1"/>
          <p:nvPr/>
        </p:nvSpPr>
        <p:spPr>
          <a:xfrm>
            <a:off x="7418717" y="3339362"/>
            <a:ext cx="44422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-</a:t>
            </a:r>
            <a:r>
              <a:rPr kumimoji="1" lang="ko-KR" altLang="en-US" dirty="0"/>
              <a:t> 테이블 재생성 시</a:t>
            </a:r>
            <a:r>
              <a:rPr kumimoji="1" lang="en-US" altLang="ko-KR" dirty="0"/>
              <a:t>,</a:t>
            </a:r>
            <a:r>
              <a:rPr kumimoji="1" lang="ko-KR" altLang="en-US" dirty="0"/>
              <a:t>  </a:t>
            </a:r>
            <a:endParaRPr kumimoji="1" lang="en-US" altLang="ko-KR" dirty="0"/>
          </a:p>
          <a:p>
            <a:r>
              <a:rPr kumimoji="1" lang="ko-KR" altLang="en-US" dirty="0"/>
              <a:t>전에 설정한 </a:t>
            </a:r>
            <a:r>
              <a:rPr kumimoji="1" lang="en-US" altLang="ko-KR" dirty="0"/>
              <a:t>type </a:t>
            </a:r>
            <a:r>
              <a:rPr kumimoji="1" lang="ko-KR" altLang="en-US" dirty="0"/>
              <a:t>과 다른 </a:t>
            </a:r>
            <a:r>
              <a:rPr kumimoji="1" lang="en-US" altLang="ko-KR" dirty="0"/>
              <a:t>type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지정 후</a:t>
            </a:r>
            <a:endParaRPr kumimoji="1" lang="en-US" altLang="ko-KR" dirty="0"/>
          </a:p>
          <a:p>
            <a:r>
              <a:rPr kumimoji="1" lang="ko-KR" altLang="en-US" dirty="0"/>
              <a:t>프로그램 시작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모든 기능이 </a:t>
            </a:r>
            <a:r>
              <a:rPr kumimoji="1" lang="ko-KR" altLang="en-US" dirty="0" err="1">
                <a:sym typeface="Wingdings" pitchFamily="2" charset="2"/>
              </a:rPr>
              <a:t>엉켜버림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02011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9D9270-964D-7944-9B24-127A90B9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15794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결과</a:t>
            </a:r>
          </a:p>
        </p:txBody>
      </p:sp>
      <p:pic>
        <p:nvPicPr>
          <p:cNvPr id="9" name="그림 8" descr="주차장, 모니터, 측정기, 앉아있는이(가) 표시된 사진&#10;&#10;자동 생성된 설명">
            <a:extLst>
              <a:ext uri="{FF2B5EF4-FFF2-40B4-BE49-F238E27FC236}">
                <a16:creationId xmlns:a16="http://schemas.microsoft.com/office/drawing/2014/main" id="{8534AF5F-9FAB-CE43-BF49-B3BE40C8E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4312" y="132646"/>
            <a:ext cx="7680960" cy="4800600"/>
          </a:xfrm>
          <a:prstGeom prst="rect">
            <a:avLst/>
          </a:prstGeom>
        </p:spPr>
      </p:pic>
      <p:pic>
        <p:nvPicPr>
          <p:cNvPr id="6" name="그림 5" descr="스크린샷, 모니터, 검은색, 앉아있는이(가) 표시된 사진&#10;&#10;자동 생성된 설명">
            <a:extLst>
              <a:ext uri="{FF2B5EF4-FFF2-40B4-BE49-F238E27FC236}">
                <a16:creationId xmlns:a16="http://schemas.microsoft.com/office/drawing/2014/main" id="{19BE6AF1-90FE-F04B-A219-872CD0853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515" y="2190047"/>
            <a:ext cx="7377972" cy="45353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1FFAE42-A543-C24C-8BB0-EC398BB2AB04}"/>
              </a:ext>
            </a:extLst>
          </p:cNvPr>
          <p:cNvSpPr txBox="1"/>
          <p:nvPr/>
        </p:nvSpPr>
        <p:spPr>
          <a:xfrm>
            <a:off x="1257300" y="1600200"/>
            <a:ext cx="20986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>
                <a:latin typeface="+mj-ea"/>
                <a:ea typeface="+mj-ea"/>
              </a:rPr>
              <a:t>mysqlWorckbench</a:t>
            </a:r>
            <a:endParaRPr kumimoji="1" lang="en-US" altLang="ko-KR" dirty="0">
              <a:latin typeface="+mj-ea"/>
              <a:ea typeface="+mj-ea"/>
              <a:sym typeface="Wingdings" pitchFamily="2" charset="2"/>
            </a:endParaRPr>
          </a:p>
          <a:p>
            <a:r>
              <a:rPr kumimoji="1" lang="en-US" altLang="ko-KR" dirty="0" err="1">
                <a:latin typeface="+mj-ea"/>
                <a:ea typeface="+mj-ea"/>
                <a:sym typeface="Wingdings" pitchFamily="2" charset="2"/>
              </a:rPr>
              <a:t>NewModel</a:t>
            </a:r>
            <a:r>
              <a:rPr kumimoji="1" lang="en-US" altLang="ko-KR" dirty="0">
                <a:latin typeface="+mj-ea"/>
                <a:ea typeface="+mj-ea"/>
                <a:sym typeface="Wingdings" pitchFamily="2" charset="2"/>
              </a:rPr>
              <a:t> </a:t>
            </a:r>
          </a:p>
          <a:p>
            <a:endParaRPr kumimoji="1" lang="ko-KR" altLang="en-US" dirty="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A22D82-86B8-544D-9CEE-3928F1FFDF6C}"/>
              </a:ext>
            </a:extLst>
          </p:cNvPr>
          <p:cNvSpPr txBox="1"/>
          <p:nvPr/>
        </p:nvSpPr>
        <p:spPr>
          <a:xfrm>
            <a:off x="4202082" y="6475615"/>
            <a:ext cx="773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ko-KR" dirty="0">
                <a:hlinkClick r:id="rId4"/>
              </a:rPr>
              <a:t>https://gmlwjd9405.github.io/2018/12/28/mysql-workbench-guide-db-backup.html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8369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DB7BBA6-3122-A541-BD5F-4AB36843191B}"/>
              </a:ext>
            </a:extLst>
          </p:cNvPr>
          <p:cNvSpPr txBox="1"/>
          <p:nvPr/>
        </p:nvSpPr>
        <p:spPr>
          <a:xfrm>
            <a:off x="4226591" y="2784250"/>
            <a:ext cx="43828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400" dirty="0">
                <a:latin typeface="+mj-ea"/>
                <a:ea typeface="+mj-ea"/>
              </a:rPr>
              <a:t> </a:t>
            </a:r>
            <a:r>
              <a:rPr kumimoji="1" lang="ko-KR" altLang="en-US" sz="4400" dirty="0">
                <a:latin typeface="+mj-ea"/>
                <a:ea typeface="+mj-ea"/>
              </a:rPr>
              <a:t>감사합니다</a:t>
            </a:r>
            <a:r>
              <a:rPr kumimoji="1" lang="en-US" altLang="ko-KR" sz="4400" dirty="0">
                <a:latin typeface="+mj-ea"/>
                <a:ea typeface="+mj-ea"/>
              </a:rPr>
              <a:t>.</a:t>
            </a:r>
            <a:endParaRPr kumimoji="1" lang="ko-KR" altLang="en-US" sz="4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60359726"/>
      </p:ext>
    </p:extLst>
  </p:cSld>
  <p:clrMapOvr>
    <a:masterClrMapping/>
  </p:clrMapOvr>
</p:sld>
</file>

<file path=ppt/theme/theme1.xml><?xml version="1.0" encoding="utf-8"?>
<a:theme xmlns:a="http://schemas.openxmlformats.org/drawingml/2006/main" name="배지">
  <a:themeElements>
    <a:clrScheme name="배지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배지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배지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{56CDEF5E-914B-6240-8AEF-1D60463ED473}tf10001071</Template>
  <TotalTime>659</TotalTime>
  <Words>165</Words>
  <Application>Microsoft Macintosh PowerPoint</Application>
  <PresentationFormat>와이드스크린</PresentationFormat>
  <Paragraphs>37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맑은 고딕</vt:lpstr>
      <vt:lpstr>Arial</vt:lpstr>
      <vt:lpstr>Gill Sans MT</vt:lpstr>
      <vt:lpstr>Impact</vt:lpstr>
      <vt:lpstr>Wingdings</vt:lpstr>
      <vt:lpstr>배지</vt:lpstr>
      <vt:lpstr>Reservation System</vt:lpstr>
      <vt:lpstr>지난주  계획</vt:lpstr>
      <vt:lpstr>결과</vt:lpstr>
      <vt:lpstr>결과</vt:lpstr>
      <vt:lpstr>결과</vt:lpstr>
      <vt:lpstr>결과</vt:lpstr>
      <vt:lpstr>결과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Reservation System</dc:title>
  <dc:creator>노 현진</dc:creator>
  <cp:lastModifiedBy>노 현진</cp:lastModifiedBy>
  <cp:revision>107</cp:revision>
  <dcterms:created xsi:type="dcterms:W3CDTF">2019-11-05T08:09:23Z</dcterms:created>
  <dcterms:modified xsi:type="dcterms:W3CDTF">2019-11-26T16:15:24Z</dcterms:modified>
</cp:coreProperties>
</file>

<file path=docProps/thumbnail.jpeg>
</file>